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sldIdLst>
    <p:sldId id="256" r:id="rId2"/>
    <p:sldId id="309" r:id="rId3"/>
    <p:sldId id="312" r:id="rId4"/>
    <p:sldId id="313" r:id="rId5"/>
    <p:sldId id="257" r:id="rId6"/>
    <p:sldId id="314" r:id="rId7"/>
    <p:sldId id="259" r:id="rId8"/>
    <p:sldId id="261" r:id="rId9"/>
    <p:sldId id="258" r:id="rId10"/>
    <p:sldId id="260" r:id="rId11"/>
    <p:sldId id="263" r:id="rId12"/>
    <p:sldId id="315" r:id="rId13"/>
    <p:sldId id="262" r:id="rId14"/>
    <p:sldId id="264" r:id="rId15"/>
    <p:sldId id="265" r:id="rId16"/>
    <p:sldId id="268" r:id="rId17"/>
    <p:sldId id="272" r:id="rId18"/>
    <p:sldId id="274" r:id="rId19"/>
    <p:sldId id="276" r:id="rId20"/>
    <p:sldId id="278" r:id="rId21"/>
    <p:sldId id="279" r:id="rId22"/>
    <p:sldId id="280" r:id="rId23"/>
    <p:sldId id="281"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16" r:id="rId38"/>
    <p:sldId id="317" r:id="rId39"/>
    <p:sldId id="318" r:id="rId40"/>
    <p:sldId id="319" r:id="rId41"/>
    <p:sldId id="308" r:id="rId42"/>
    <p:sldId id="320" r:id="rId43"/>
    <p:sldId id="29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26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EB9BC-6B61-4E20-95B2-44DDAF4263C9}" type="datetimeFigureOut">
              <a:rPr lang="tr-TR" smtClean="0"/>
              <a:pPr/>
              <a:t>13.03.2018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29BDE1-244D-4CF9-B5FD-B0B337C539B8}" type="slidenum">
              <a:rPr lang="tr-TR" smtClean="0"/>
              <a:pPr/>
              <a:t>‹#›</a:t>
            </a:fld>
            <a:endParaRPr lang="tr-TR"/>
          </a:p>
        </p:txBody>
      </p:sp>
    </p:spTree>
    <p:extLst>
      <p:ext uri="{BB962C8B-B14F-4D97-AF65-F5344CB8AC3E}">
        <p14:creationId xmlns:p14="http://schemas.microsoft.com/office/powerpoint/2010/main" val="1926457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222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9A88E2-B0F1-49EC-AB68-FFC324536D70}" type="slidenum">
              <a:rPr lang="tr-TR" smtClean="0"/>
              <a:pPr fontAlgn="base">
                <a:spcBef>
                  <a:spcPct val="0"/>
                </a:spcBef>
                <a:spcAft>
                  <a:spcPct val="0"/>
                </a:spcAft>
                <a:defRPr/>
              </a:pPr>
              <a:t>3</a:t>
            </a:fld>
            <a:endParaRPr lang="tr-TR" smtClean="0"/>
          </a:p>
        </p:txBody>
      </p:sp>
      <p:sp>
        <p:nvSpPr>
          <p:cNvPr id="52229" name="4 Altbilgi Yer Tutucusu"/>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tr-TR" smtClean="0"/>
              <a:t>ARDAHAN RAM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71D3623-1A57-4207-B4FF-A10B3A7E78D5}" type="slidenum">
              <a:rPr lang="tr-TR" smtClean="0"/>
              <a:pPr/>
              <a:t>11</a:t>
            </a:fld>
            <a:endParaRPr lang="tr-T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tr-TR"/>
              <a:t>Asıl başlık stili için tıklayın</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04DCA5E8-5141-421B-A457-AE67ACF3F4E4}" type="datetimeFigureOut">
              <a:rPr lang="tr-TR" smtClean="0"/>
              <a:pPr/>
              <a:t>13.03.2018</a:t>
            </a:fld>
            <a:endParaRPr lang="tr-TR"/>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tr-T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7A49416E-3911-4205-811D-4F749351F6F4}" type="slidenum">
              <a:rPr lang="tr-TR" smtClean="0"/>
              <a:pPr/>
              <a:t>‹#›</a:t>
            </a:fld>
            <a:endParaRPr lang="tr-TR"/>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4100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04DCA5E8-5141-421B-A457-AE67ACF3F4E4}" type="datetimeFigureOut">
              <a:rPr lang="tr-TR" smtClean="0"/>
              <a:pPr/>
              <a:t>13.03.2018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A49416E-3911-4205-811D-4F749351F6F4}" type="slidenum">
              <a:rPr lang="tr-TR" smtClean="0"/>
              <a:pPr/>
              <a:t>‹#›</a:t>
            </a:fld>
            <a:endParaRPr lang="tr-TR"/>
          </a:p>
        </p:txBody>
      </p:sp>
    </p:spTree>
    <p:extLst>
      <p:ext uri="{BB962C8B-B14F-4D97-AF65-F5344CB8AC3E}">
        <p14:creationId xmlns:p14="http://schemas.microsoft.com/office/powerpoint/2010/main" val="269042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tr-TR"/>
              <a:t>Asıl başlık stili için tıklayın</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04DCA5E8-5141-421B-A457-AE67ACF3F4E4}" type="datetimeFigureOut">
              <a:rPr lang="tr-TR" smtClean="0"/>
              <a:pPr/>
              <a:t>13.03.2018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A49416E-3911-4205-811D-4F749351F6F4}" type="slidenum">
              <a:rPr lang="tr-TR" smtClean="0"/>
              <a:pPr/>
              <a:t>‹#›</a:t>
            </a:fld>
            <a:endParaRPr lang="tr-TR"/>
          </a:p>
        </p:txBody>
      </p:sp>
    </p:spTree>
    <p:extLst>
      <p:ext uri="{BB962C8B-B14F-4D97-AF65-F5344CB8AC3E}">
        <p14:creationId xmlns:p14="http://schemas.microsoft.com/office/powerpoint/2010/main" val="122695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tr-TR"/>
              <a:t>Asıl başlık stili için tıklayın</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04DCA5E8-5141-421B-A457-AE67ACF3F4E4}" type="datetimeFigureOut">
              <a:rPr lang="tr-TR" smtClean="0"/>
              <a:pPr/>
              <a:t>13.03.2018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A49416E-3911-4205-811D-4F749351F6F4}" type="slidenum">
              <a:rPr lang="tr-TR" smtClean="0"/>
              <a:pPr/>
              <a:t>‹#›</a:t>
            </a:fld>
            <a:endParaRPr lang="tr-TR"/>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61256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tr-TR"/>
              <a:t>Asıl başlık stili için tıklayın</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04DCA5E8-5141-421B-A457-AE67ACF3F4E4}" type="datetimeFigureOut">
              <a:rPr lang="tr-TR" smtClean="0"/>
              <a:pPr/>
              <a:t>13.03.2018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A49416E-3911-4205-811D-4F749351F6F4}" type="slidenum">
              <a:rPr lang="tr-TR" smtClean="0"/>
              <a:pPr/>
              <a:t>‹#›</a:t>
            </a:fld>
            <a:endParaRPr lang="tr-TR"/>
          </a:p>
        </p:txBody>
      </p:sp>
    </p:spTree>
    <p:extLst>
      <p:ext uri="{BB962C8B-B14F-4D97-AF65-F5344CB8AC3E}">
        <p14:creationId xmlns:p14="http://schemas.microsoft.com/office/powerpoint/2010/main" val="753901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tr-TR"/>
              <a:t>Asıl başlık stili için tıklayın</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04DCA5E8-5141-421B-A457-AE67ACF3F4E4}" type="datetimeFigureOut">
              <a:rPr lang="tr-TR" smtClean="0"/>
              <a:pPr/>
              <a:t>13.03.2018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A49416E-3911-4205-811D-4F749351F6F4}" type="slidenum">
              <a:rPr lang="tr-TR" smtClean="0"/>
              <a:pPr/>
              <a:t>‹#›</a:t>
            </a:fld>
            <a:endParaRPr lang="tr-TR"/>
          </a:p>
        </p:txBody>
      </p:sp>
    </p:spTree>
    <p:extLst>
      <p:ext uri="{BB962C8B-B14F-4D97-AF65-F5344CB8AC3E}">
        <p14:creationId xmlns:p14="http://schemas.microsoft.com/office/powerpoint/2010/main" val="696532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tr-TR"/>
              <a:t>Asıl başlık stili için tıklayın</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04DCA5E8-5141-421B-A457-AE67ACF3F4E4}" type="datetimeFigureOut">
              <a:rPr lang="tr-TR" smtClean="0"/>
              <a:pPr/>
              <a:t>13.03.2018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A49416E-3911-4205-811D-4F749351F6F4}" type="slidenum">
              <a:rPr lang="tr-TR" smtClean="0"/>
              <a:pPr/>
              <a:t>‹#›</a:t>
            </a:fld>
            <a:endParaRPr lang="tr-TR"/>
          </a:p>
        </p:txBody>
      </p:sp>
    </p:spTree>
    <p:extLst>
      <p:ext uri="{BB962C8B-B14F-4D97-AF65-F5344CB8AC3E}">
        <p14:creationId xmlns:p14="http://schemas.microsoft.com/office/powerpoint/2010/main" val="185401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a:t>Asıl başlık stili için tıklayın</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4DCA5E8-5141-421B-A457-AE67ACF3F4E4}" type="datetimeFigureOut">
              <a:rPr lang="tr-TR" smtClean="0"/>
              <a:pPr/>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A49416E-3911-4205-811D-4F749351F6F4}" type="slidenum">
              <a:rPr lang="tr-TR" smtClean="0"/>
              <a:pPr/>
              <a:t>‹#›</a:t>
            </a:fld>
            <a:endParaRPr lang="tr-TR"/>
          </a:p>
        </p:txBody>
      </p:sp>
    </p:spTree>
    <p:extLst>
      <p:ext uri="{BB962C8B-B14F-4D97-AF65-F5344CB8AC3E}">
        <p14:creationId xmlns:p14="http://schemas.microsoft.com/office/powerpoint/2010/main" val="86118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tr-TR"/>
              <a:t>Asıl başlık stili için tıklayın</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4DCA5E8-5141-421B-A457-AE67ACF3F4E4}" type="datetimeFigureOut">
              <a:rPr lang="tr-TR" smtClean="0"/>
              <a:pPr/>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A49416E-3911-4205-811D-4F749351F6F4}" type="slidenum">
              <a:rPr lang="tr-TR" smtClean="0"/>
              <a:pPr/>
              <a:t>‹#›</a:t>
            </a:fld>
            <a:endParaRPr lang="tr-TR"/>
          </a:p>
        </p:txBody>
      </p:sp>
    </p:spTree>
    <p:extLst>
      <p:ext uri="{BB962C8B-B14F-4D97-AF65-F5344CB8AC3E}">
        <p14:creationId xmlns:p14="http://schemas.microsoft.com/office/powerpoint/2010/main" val="4178689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44475"/>
            <a:ext cx="8385175" cy="14319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838200" y="1905000"/>
            <a:ext cx="3927475" cy="4191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918075" y="1905000"/>
            <a:ext cx="3927475" cy="4191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838200" y="6245225"/>
            <a:ext cx="1901825" cy="476250"/>
          </a:xfrm>
        </p:spPr>
        <p:txBody>
          <a:bodyPr wrap="square" numCol="1" anchorCtr="0" compatLnSpc="1">
            <a:prstTxWarp prst="textNoShape">
              <a:avLst/>
            </a:prstTxWarp>
          </a:bodyPr>
          <a:lstStyle>
            <a:lvl1pPr fontAlgn="base">
              <a:spcBef>
                <a:spcPct val="0"/>
              </a:spcBef>
              <a:spcAft>
                <a:spcPct val="0"/>
              </a:spcAft>
              <a:defRPr smtClean="0">
                <a:solidFill>
                  <a:srgbClr val="045C75"/>
                </a:solidFill>
                <a:cs typeface="Arial" charset="0"/>
              </a:defRPr>
            </a:lvl1pPr>
          </a:lstStyle>
          <a:p>
            <a:pPr>
              <a:defRPr/>
            </a:pPr>
            <a:fld id="{37D0F16A-45C0-45DA-928E-EB65A47BCBF3}" type="datetime1">
              <a:rPr lang="tr-TR"/>
              <a:pPr>
                <a:defRPr/>
              </a:pPr>
              <a:t>13.03.2018</a:t>
            </a:fld>
            <a:endParaRPr lang="tr-TR"/>
          </a:p>
        </p:txBody>
      </p:sp>
      <p:sp>
        <p:nvSpPr>
          <p:cNvPr id="6" name="5 Altbilgi Yer Tutucusu"/>
          <p:cNvSpPr>
            <a:spLocks noGrp="1"/>
          </p:cNvSpPr>
          <p:nvPr>
            <p:ph type="ftr" sz="quarter" idx="11"/>
          </p:nvPr>
        </p:nvSpPr>
        <p:spPr>
          <a:xfrm>
            <a:off x="3429000" y="6245225"/>
            <a:ext cx="2895600" cy="476250"/>
          </a:xfrm>
        </p:spPr>
        <p:txBody>
          <a:bodyPr/>
          <a:lstStyle>
            <a:lvl1pPr>
              <a:defRPr smtClean="0"/>
            </a:lvl1pPr>
          </a:lstStyle>
          <a:p>
            <a:pPr>
              <a:defRPr/>
            </a:pPr>
            <a:endParaRPr lang="tr-TR"/>
          </a:p>
        </p:txBody>
      </p:sp>
      <p:sp>
        <p:nvSpPr>
          <p:cNvPr id="7" name="6 Slayt Numarası Yer Tutucusu"/>
          <p:cNvSpPr>
            <a:spLocks noGrp="1"/>
          </p:cNvSpPr>
          <p:nvPr>
            <p:ph type="sldNum" sz="quarter" idx="12"/>
          </p:nvPr>
        </p:nvSpPr>
        <p:spPr>
          <a:xfrm>
            <a:off x="6937375" y="6245225"/>
            <a:ext cx="1901825" cy="476250"/>
          </a:xfrm>
        </p:spPr>
        <p:txBody>
          <a:bodyPr/>
          <a:lstStyle>
            <a:lvl1pPr>
              <a:defRPr/>
            </a:lvl1pPr>
          </a:lstStyle>
          <a:p>
            <a:pPr>
              <a:defRPr/>
            </a:pPr>
            <a:fld id="{B628E80F-3146-4F83-AC31-3608BDCB97C4}"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4DCA5E8-5141-421B-A457-AE67ACF3F4E4}" type="datetimeFigureOut">
              <a:rPr lang="tr-TR" smtClean="0"/>
              <a:pPr/>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A49416E-3911-4205-811D-4F749351F6F4}" type="slidenum">
              <a:rPr lang="tr-TR" smtClean="0"/>
              <a:pPr/>
              <a:t>‹#›</a:t>
            </a:fld>
            <a:endParaRPr lang="tr-TR"/>
          </a:p>
        </p:txBody>
      </p:sp>
    </p:spTree>
    <p:extLst>
      <p:ext uri="{BB962C8B-B14F-4D97-AF65-F5344CB8AC3E}">
        <p14:creationId xmlns:p14="http://schemas.microsoft.com/office/powerpoint/2010/main" val="351832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tr-TR"/>
              <a:t>Asıl başlık stili için tıklayın</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4DCA5E8-5141-421B-A457-AE67ACF3F4E4}" type="datetimeFigureOut">
              <a:rPr lang="tr-TR" smtClean="0"/>
              <a:pPr/>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A49416E-3911-4205-811D-4F749351F6F4}" type="slidenum">
              <a:rPr lang="tr-TR" smtClean="0"/>
              <a:pPr/>
              <a:t>‹#›</a:t>
            </a:fld>
            <a:endParaRPr lang="tr-TR"/>
          </a:p>
        </p:txBody>
      </p:sp>
    </p:spTree>
    <p:extLst>
      <p:ext uri="{BB962C8B-B14F-4D97-AF65-F5344CB8AC3E}">
        <p14:creationId xmlns:p14="http://schemas.microsoft.com/office/powerpoint/2010/main" val="78079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tr-TR"/>
              <a:t>Asıl başlık stili için tıklayın</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4DCA5E8-5141-421B-A457-AE67ACF3F4E4}" type="datetimeFigureOut">
              <a:rPr lang="tr-TR" smtClean="0"/>
              <a:pPr/>
              <a:t>13.03.2018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A49416E-3911-4205-811D-4F749351F6F4}" type="slidenum">
              <a:rPr lang="tr-TR" smtClean="0"/>
              <a:pPr/>
              <a:t>‹#›</a:t>
            </a:fld>
            <a:endParaRPr lang="tr-TR"/>
          </a:p>
        </p:txBody>
      </p:sp>
    </p:spTree>
    <p:extLst>
      <p:ext uri="{BB962C8B-B14F-4D97-AF65-F5344CB8AC3E}">
        <p14:creationId xmlns:p14="http://schemas.microsoft.com/office/powerpoint/2010/main" val="182748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tr-TR"/>
              <a:t>Asıl başlık stili için tıklayın</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Content Placeholder 3"/>
          <p:cNvSpPr>
            <a:spLocks noGrp="1"/>
          </p:cNvSpPr>
          <p:nvPr>
            <p:ph sz="quarter" idx="13"/>
          </p:nvPr>
        </p:nvSpPr>
        <p:spPr>
          <a:xfrm>
            <a:off x="514352" y="2861733"/>
            <a:ext cx="3816534" cy="2512852"/>
          </a:xfrm>
        </p:spPr>
        <p:txBody>
          <a:bodyPr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3" name="Content Placeholder 5"/>
          <p:cNvSpPr>
            <a:spLocks noGrp="1"/>
          </p:cNvSpPr>
          <p:nvPr>
            <p:ph sz="quarter" idx="14"/>
          </p:nvPr>
        </p:nvSpPr>
        <p:spPr>
          <a:xfrm>
            <a:off x="4495477" y="2861733"/>
            <a:ext cx="3816535" cy="2512852"/>
          </a:xfrm>
        </p:spPr>
        <p:txBody>
          <a:bodyPr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4DCA5E8-5141-421B-A457-AE67ACF3F4E4}" type="datetimeFigureOut">
              <a:rPr lang="tr-TR" smtClean="0"/>
              <a:pPr/>
              <a:t>13.03.2018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A49416E-3911-4205-811D-4F749351F6F4}" type="slidenum">
              <a:rPr lang="tr-TR" smtClean="0"/>
              <a:pPr/>
              <a:t>‹#›</a:t>
            </a:fld>
            <a:endParaRPr lang="tr-TR"/>
          </a:p>
        </p:txBody>
      </p:sp>
    </p:spTree>
    <p:extLst>
      <p:ext uri="{BB962C8B-B14F-4D97-AF65-F5344CB8AC3E}">
        <p14:creationId xmlns:p14="http://schemas.microsoft.com/office/powerpoint/2010/main" val="52630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04DCA5E8-5141-421B-A457-AE67ACF3F4E4}" type="datetimeFigureOut">
              <a:rPr lang="tr-TR" smtClean="0"/>
              <a:pPr/>
              <a:t>13.03.2018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A49416E-3911-4205-811D-4F749351F6F4}" type="slidenum">
              <a:rPr lang="tr-TR" smtClean="0"/>
              <a:pPr/>
              <a:t>‹#›</a:t>
            </a:fld>
            <a:endParaRPr lang="tr-TR"/>
          </a:p>
        </p:txBody>
      </p:sp>
    </p:spTree>
    <p:extLst>
      <p:ext uri="{BB962C8B-B14F-4D97-AF65-F5344CB8AC3E}">
        <p14:creationId xmlns:p14="http://schemas.microsoft.com/office/powerpoint/2010/main" val="417272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CA5E8-5141-421B-A457-AE67ACF3F4E4}" type="datetimeFigureOut">
              <a:rPr lang="tr-TR" smtClean="0"/>
              <a:pPr/>
              <a:t>13.03.2018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A49416E-3911-4205-811D-4F749351F6F4}" type="slidenum">
              <a:rPr lang="tr-TR" smtClean="0"/>
              <a:pPr/>
              <a:t>‹#›</a:t>
            </a:fld>
            <a:endParaRPr lang="tr-TR"/>
          </a:p>
        </p:txBody>
      </p:sp>
    </p:spTree>
    <p:extLst>
      <p:ext uri="{BB962C8B-B14F-4D97-AF65-F5344CB8AC3E}">
        <p14:creationId xmlns:p14="http://schemas.microsoft.com/office/powerpoint/2010/main" val="1953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tr-TR"/>
              <a:t>Asıl başlık stili için tıklayın</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04DCA5E8-5141-421B-A457-AE67ACF3F4E4}" type="datetimeFigureOut">
              <a:rPr lang="tr-TR" smtClean="0"/>
              <a:pPr/>
              <a:t>13.03.2018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A49416E-3911-4205-811D-4F749351F6F4}" type="slidenum">
              <a:rPr lang="tr-TR" smtClean="0"/>
              <a:pPr/>
              <a:t>‹#›</a:t>
            </a:fld>
            <a:endParaRPr lang="tr-TR"/>
          </a:p>
        </p:txBody>
      </p:sp>
    </p:spTree>
    <p:extLst>
      <p:ext uri="{BB962C8B-B14F-4D97-AF65-F5344CB8AC3E}">
        <p14:creationId xmlns:p14="http://schemas.microsoft.com/office/powerpoint/2010/main" val="290456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04DCA5E8-5141-421B-A457-AE67ACF3F4E4}" type="datetimeFigureOut">
              <a:rPr lang="tr-TR" smtClean="0"/>
              <a:pPr/>
              <a:t>13.03.2018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A49416E-3911-4205-811D-4F749351F6F4}" type="slidenum">
              <a:rPr lang="tr-TR" smtClean="0"/>
              <a:pPr/>
              <a:t>‹#›</a:t>
            </a:fld>
            <a:endParaRPr lang="tr-TR"/>
          </a:p>
        </p:txBody>
      </p:sp>
    </p:spTree>
    <p:extLst>
      <p:ext uri="{BB962C8B-B14F-4D97-AF65-F5344CB8AC3E}">
        <p14:creationId xmlns:p14="http://schemas.microsoft.com/office/powerpoint/2010/main" val="79079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tr-TR"/>
              <a:t>Asıl başlık stili için tıklayın</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04DCA5E8-5141-421B-A457-AE67ACF3F4E4}" type="datetimeFigureOut">
              <a:rPr lang="tr-TR" smtClean="0"/>
              <a:pPr/>
              <a:t>13.03.2018</a:t>
            </a:fld>
            <a:endParaRPr lang="tr-TR"/>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7A49416E-3911-4205-811D-4F749351F6F4}" type="slidenum">
              <a:rPr lang="tr-TR" smtClean="0"/>
              <a:pPr/>
              <a:t>‹#›</a:t>
            </a:fld>
            <a:endParaRPr lang="tr-TR"/>
          </a:p>
        </p:txBody>
      </p:sp>
    </p:spTree>
    <p:extLst>
      <p:ext uri="{BB962C8B-B14F-4D97-AF65-F5344CB8AC3E}">
        <p14:creationId xmlns:p14="http://schemas.microsoft.com/office/powerpoint/2010/main" val="9855741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dirty="0" smtClean="0"/>
              <a:t>ÖFKE </a:t>
            </a:r>
            <a:r>
              <a:rPr lang="tr-TR" dirty="0"/>
              <a:t>KONTROLÜ</a:t>
            </a:r>
            <a:br>
              <a:rPr lang="tr-TR" dirty="0"/>
            </a:br>
            <a:endParaRPr lang="tr-TR" dirty="0"/>
          </a:p>
        </p:txBody>
      </p:sp>
      <p:sp>
        <p:nvSpPr>
          <p:cNvPr id="3" name="2 Alt Başlık"/>
          <p:cNvSpPr>
            <a:spLocks noGrp="1"/>
          </p:cNvSpPr>
          <p:nvPr>
            <p:ph type="subTitle" idx="1"/>
          </p:nvPr>
        </p:nvSpPr>
        <p:spPr/>
        <p:txBody>
          <a:bodyPr/>
          <a:lstStyle/>
          <a:p>
            <a:r>
              <a:rPr lang="tr-TR" dirty="0" smtClean="0"/>
              <a:t>KARŞIYAKA LİSESİ</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000" dirty="0"/>
              <a:t>ÖFKE DURUMUNDA ORTAYA ÇIKAN TEPKİLER: </a:t>
            </a:r>
            <a:r>
              <a:rPr lang="tr-TR" sz="3200" dirty="0"/>
              <a:t/>
            </a:r>
            <a:br>
              <a:rPr lang="tr-TR" sz="3200" dirty="0"/>
            </a:br>
            <a:endParaRPr lang="tr-TR" sz="3200" dirty="0"/>
          </a:p>
        </p:txBody>
      </p:sp>
      <p:sp>
        <p:nvSpPr>
          <p:cNvPr id="3" name="2 İçerik Yer Tutucusu"/>
          <p:cNvSpPr>
            <a:spLocks noGrp="1"/>
          </p:cNvSpPr>
          <p:nvPr>
            <p:ph sz="quarter" idx="13"/>
          </p:nvPr>
        </p:nvSpPr>
        <p:spPr/>
        <p:txBody>
          <a:bodyPr/>
          <a:lstStyle/>
          <a:p>
            <a:r>
              <a:rPr lang="tr-TR" sz="2400" dirty="0">
                <a:latin typeface="DejaVu Sans Condensed" panose="020B0606030804020204" pitchFamily="34" charset="0"/>
                <a:ea typeface="DejaVu Sans Condensed" panose="020B0606030804020204" pitchFamily="34" charset="0"/>
                <a:cs typeface="DejaVu Sans Condensed" panose="020B0606030804020204" pitchFamily="34" charset="0"/>
              </a:rPr>
              <a:t>Kan basıncı artması ve kalp atışları hızlanır,</a:t>
            </a:r>
          </a:p>
          <a:p>
            <a:r>
              <a:rPr lang="tr-TR" sz="2400" dirty="0">
                <a:latin typeface="DejaVu Sans Condensed" panose="020B0606030804020204" pitchFamily="34" charset="0"/>
                <a:ea typeface="DejaVu Sans Condensed" panose="020B0606030804020204" pitchFamily="34" charset="0"/>
                <a:cs typeface="DejaVu Sans Condensed" panose="020B0606030804020204" pitchFamily="34" charset="0"/>
              </a:rPr>
              <a:t>Nefes alıp vermede düzensizlik,</a:t>
            </a:r>
          </a:p>
          <a:p>
            <a:r>
              <a:rPr lang="tr-TR" sz="2400" dirty="0">
                <a:latin typeface="DejaVu Sans Condensed" panose="020B0606030804020204" pitchFamily="34" charset="0"/>
                <a:ea typeface="DejaVu Sans Condensed" panose="020B0606030804020204" pitchFamily="34" charset="0"/>
                <a:cs typeface="DejaVu Sans Condensed" panose="020B0606030804020204" pitchFamily="34" charset="0"/>
              </a:rPr>
              <a:t>Aşırı stres ve gerginlik,</a:t>
            </a:r>
          </a:p>
          <a:p>
            <a:r>
              <a:rPr lang="tr-TR" sz="2400" dirty="0">
                <a:latin typeface="DejaVu Sans Condensed" panose="020B0606030804020204" pitchFamily="34" charset="0"/>
                <a:ea typeface="DejaVu Sans Condensed" panose="020B0606030804020204" pitchFamily="34" charset="0"/>
                <a:cs typeface="DejaVu Sans Condensed" panose="020B0606030804020204" pitchFamily="34" charset="0"/>
              </a:rPr>
              <a:t>Tartışma sırasında kişiye veya herhangi nesneye yönelik şiddet uygulanması</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2132856"/>
            <a:ext cx="3521789" cy="348602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AutoShape 13"/>
          <p:cNvSpPr>
            <a:spLocks noChangeArrowheads="1"/>
          </p:cNvSpPr>
          <p:nvPr/>
        </p:nvSpPr>
        <p:spPr bwMode="auto">
          <a:xfrm>
            <a:off x="2006963" y="1896603"/>
            <a:ext cx="3599298" cy="2998566"/>
          </a:xfrm>
          <a:prstGeom prst="irregularSeal2">
            <a:avLst/>
          </a:prstGeom>
          <a:solidFill>
            <a:schemeClr val="accent1"/>
          </a:solidFill>
          <a:ln w="9525">
            <a:solidFill>
              <a:schemeClr val="tx1"/>
            </a:solidFill>
            <a:miter lim="800000"/>
            <a:headEnd/>
            <a:tailEnd/>
          </a:ln>
        </p:spPr>
        <p:txBody>
          <a:bodyPr wrap="none" anchor="ctr"/>
          <a:lstStyle/>
          <a:p>
            <a:endParaRPr lang="tr-TR">
              <a:latin typeface="DejaVu Sans Condensed" panose="020B0606030804020204" pitchFamily="34" charset="0"/>
              <a:ea typeface="DejaVu Sans Condensed" panose="020B0606030804020204" pitchFamily="34" charset="0"/>
              <a:cs typeface="DejaVu Sans Condensed" panose="020B0606030804020204" pitchFamily="34" charset="0"/>
            </a:endParaRPr>
          </a:p>
        </p:txBody>
      </p:sp>
      <p:sp>
        <p:nvSpPr>
          <p:cNvPr id="111618" name="Rectangle 2"/>
          <p:cNvSpPr>
            <a:spLocks noGrp="1" noRot="1" noChangeArrowheads="1"/>
          </p:cNvSpPr>
          <p:nvPr>
            <p:ph type="title"/>
          </p:nvPr>
        </p:nvSpPr>
        <p:spPr>
          <a:xfrm>
            <a:off x="539750" y="309567"/>
            <a:ext cx="7797662" cy="1151965"/>
          </a:xfrm>
        </p:spPr>
        <p:txBody>
          <a:bodyPr/>
          <a:lstStyle/>
          <a:p>
            <a:pPr eaLnBrk="1" hangingPunct="1"/>
            <a:r>
              <a:rPr lang="tr-TR" dirty="0">
                <a:solidFill>
                  <a:schemeClr val="accent4">
                    <a:lumMod val="50000"/>
                  </a:schemeClr>
                </a:solidFill>
                <a:ea typeface="DejaVu Sans Condensed" panose="020B0606030804020204" pitchFamily="34" charset="0"/>
                <a:cs typeface="DejaVu Sans Condensed" panose="020B0606030804020204" pitchFamily="34" charset="0"/>
              </a:rPr>
              <a:t>Öfke ile Birlikte….</a:t>
            </a:r>
          </a:p>
        </p:txBody>
      </p:sp>
      <p:sp>
        <p:nvSpPr>
          <p:cNvPr id="14340" name="Text Box 4"/>
          <p:cNvSpPr txBox="1">
            <a:spLocks noChangeArrowheads="1"/>
          </p:cNvSpPr>
          <p:nvPr/>
        </p:nvSpPr>
        <p:spPr bwMode="auto">
          <a:xfrm rot="210565">
            <a:off x="2016973" y="1316275"/>
            <a:ext cx="2879725" cy="579437"/>
          </a:xfrm>
          <a:prstGeom prst="rect">
            <a:avLst/>
          </a:prstGeom>
          <a:noFill/>
          <a:ln w="9525">
            <a:noFill/>
            <a:miter lim="800000"/>
            <a:headEnd/>
            <a:tailEnd/>
          </a:ln>
        </p:spPr>
        <p:txBody>
          <a:bodyPr>
            <a:spAutoFit/>
          </a:bodyPr>
          <a:lstStyle/>
          <a:p>
            <a:pPr>
              <a:spcBef>
                <a:spcPct val="50000"/>
              </a:spcBef>
            </a:pPr>
            <a:r>
              <a:rPr lang="tr-TR" sz="3200" b="1" dirty="0">
                <a:latin typeface="DejaVu Sans Condensed" panose="020B0606030804020204" pitchFamily="34" charset="0"/>
                <a:ea typeface="DejaVu Sans Condensed" panose="020B0606030804020204" pitchFamily="34" charset="0"/>
                <a:cs typeface="DejaVu Sans Condensed" panose="020B0606030804020204" pitchFamily="34" charset="0"/>
              </a:rPr>
              <a:t>KIZGINLIK</a:t>
            </a:r>
          </a:p>
        </p:txBody>
      </p:sp>
      <p:sp>
        <p:nvSpPr>
          <p:cNvPr id="14341" name="Text Box 5"/>
          <p:cNvSpPr txBox="1">
            <a:spLocks noChangeArrowheads="1"/>
          </p:cNvSpPr>
          <p:nvPr/>
        </p:nvSpPr>
        <p:spPr bwMode="auto">
          <a:xfrm rot="813323">
            <a:off x="467544" y="2009497"/>
            <a:ext cx="2879725" cy="579438"/>
          </a:xfrm>
          <a:prstGeom prst="rect">
            <a:avLst/>
          </a:prstGeom>
          <a:noFill/>
          <a:ln w="9525">
            <a:noFill/>
            <a:miter lim="800000"/>
            <a:headEnd/>
            <a:tailEnd/>
          </a:ln>
        </p:spPr>
        <p:txBody>
          <a:bodyPr>
            <a:spAutoFit/>
          </a:bodyPr>
          <a:lstStyle/>
          <a:p>
            <a:pPr>
              <a:spcBef>
                <a:spcPct val="50000"/>
              </a:spcBef>
            </a:pPr>
            <a:r>
              <a:rPr lang="tr-TR" sz="3200" b="1" dirty="0">
                <a:latin typeface="DejaVu Sans Condensed" panose="020B0606030804020204" pitchFamily="34" charset="0"/>
                <a:ea typeface="DejaVu Sans Condensed" panose="020B0606030804020204" pitchFamily="34" charset="0"/>
                <a:cs typeface="DejaVu Sans Condensed" panose="020B0606030804020204" pitchFamily="34" charset="0"/>
              </a:rPr>
              <a:t>KAYGI</a:t>
            </a:r>
          </a:p>
        </p:txBody>
      </p:sp>
      <p:sp>
        <p:nvSpPr>
          <p:cNvPr id="14342" name="Text Box 6"/>
          <p:cNvSpPr txBox="1">
            <a:spLocks noChangeArrowheads="1"/>
          </p:cNvSpPr>
          <p:nvPr/>
        </p:nvSpPr>
        <p:spPr bwMode="auto">
          <a:xfrm rot="766928">
            <a:off x="568166" y="3071020"/>
            <a:ext cx="2879725" cy="579437"/>
          </a:xfrm>
          <a:prstGeom prst="rect">
            <a:avLst/>
          </a:prstGeom>
          <a:noFill/>
          <a:ln w="9525">
            <a:noFill/>
            <a:miter lim="800000"/>
            <a:headEnd/>
            <a:tailEnd/>
          </a:ln>
        </p:spPr>
        <p:txBody>
          <a:bodyPr>
            <a:spAutoFit/>
          </a:bodyPr>
          <a:lstStyle/>
          <a:p>
            <a:pPr>
              <a:spcBef>
                <a:spcPct val="50000"/>
              </a:spcBef>
            </a:pPr>
            <a:r>
              <a:rPr lang="tr-TR" sz="3200" b="1" dirty="0">
                <a:latin typeface="DejaVu Sans Condensed" panose="020B0606030804020204" pitchFamily="34" charset="0"/>
                <a:ea typeface="DejaVu Sans Condensed" panose="020B0606030804020204" pitchFamily="34" charset="0"/>
                <a:cs typeface="DejaVu Sans Condensed" panose="020B0606030804020204" pitchFamily="34" charset="0"/>
              </a:rPr>
              <a:t>KİN</a:t>
            </a:r>
          </a:p>
        </p:txBody>
      </p:sp>
      <p:sp>
        <p:nvSpPr>
          <p:cNvPr id="14343" name="Text Box 7"/>
          <p:cNvSpPr txBox="1">
            <a:spLocks noChangeArrowheads="1"/>
          </p:cNvSpPr>
          <p:nvPr/>
        </p:nvSpPr>
        <p:spPr bwMode="auto">
          <a:xfrm rot="21238374">
            <a:off x="5939873" y="2311042"/>
            <a:ext cx="2879725" cy="579438"/>
          </a:xfrm>
          <a:prstGeom prst="rect">
            <a:avLst/>
          </a:prstGeom>
          <a:noFill/>
          <a:ln w="9525">
            <a:noFill/>
            <a:miter lim="800000"/>
            <a:headEnd/>
            <a:tailEnd/>
          </a:ln>
        </p:spPr>
        <p:txBody>
          <a:bodyPr>
            <a:spAutoFit/>
          </a:bodyPr>
          <a:lstStyle/>
          <a:p>
            <a:pPr>
              <a:spcBef>
                <a:spcPct val="50000"/>
              </a:spcBef>
            </a:pPr>
            <a:r>
              <a:rPr lang="tr-TR" sz="3200" b="1" dirty="0">
                <a:latin typeface="DejaVu Sans Condensed" panose="020B0606030804020204" pitchFamily="34" charset="0"/>
                <a:ea typeface="DejaVu Sans Condensed" panose="020B0606030804020204" pitchFamily="34" charset="0"/>
                <a:cs typeface="DejaVu Sans Condensed" panose="020B0606030804020204" pitchFamily="34" charset="0"/>
              </a:rPr>
              <a:t>NEFRET</a:t>
            </a:r>
          </a:p>
        </p:txBody>
      </p:sp>
      <p:sp>
        <p:nvSpPr>
          <p:cNvPr id="14344" name="Text Box 8"/>
          <p:cNvSpPr txBox="1">
            <a:spLocks noChangeArrowheads="1"/>
          </p:cNvSpPr>
          <p:nvPr/>
        </p:nvSpPr>
        <p:spPr bwMode="auto">
          <a:xfrm rot="549641">
            <a:off x="4777281" y="4149162"/>
            <a:ext cx="2879725" cy="579438"/>
          </a:xfrm>
          <a:prstGeom prst="rect">
            <a:avLst/>
          </a:prstGeom>
          <a:noFill/>
          <a:ln w="9525">
            <a:noFill/>
            <a:miter lim="800000"/>
            <a:headEnd/>
            <a:tailEnd/>
          </a:ln>
        </p:spPr>
        <p:txBody>
          <a:bodyPr>
            <a:spAutoFit/>
          </a:bodyPr>
          <a:lstStyle/>
          <a:p>
            <a:pPr>
              <a:spcBef>
                <a:spcPct val="50000"/>
              </a:spcBef>
            </a:pPr>
            <a:r>
              <a:rPr lang="tr-TR" sz="3200" b="1" dirty="0">
                <a:latin typeface="DejaVu Sans Condensed" panose="020B0606030804020204" pitchFamily="34" charset="0"/>
                <a:ea typeface="DejaVu Sans Condensed" panose="020B0606030804020204" pitchFamily="34" charset="0"/>
                <a:cs typeface="DejaVu Sans Condensed" panose="020B0606030804020204" pitchFamily="34" charset="0"/>
              </a:rPr>
              <a:t>DÜŞMANLIK</a:t>
            </a:r>
          </a:p>
        </p:txBody>
      </p:sp>
      <p:sp>
        <p:nvSpPr>
          <p:cNvPr id="14345" name="Text Box 9"/>
          <p:cNvSpPr txBox="1">
            <a:spLocks noChangeArrowheads="1"/>
          </p:cNvSpPr>
          <p:nvPr/>
        </p:nvSpPr>
        <p:spPr bwMode="auto">
          <a:xfrm rot="303671">
            <a:off x="5685404" y="3391694"/>
            <a:ext cx="2879725" cy="579437"/>
          </a:xfrm>
          <a:prstGeom prst="rect">
            <a:avLst/>
          </a:prstGeom>
          <a:noFill/>
          <a:ln w="9525">
            <a:noFill/>
            <a:miter lim="800000"/>
            <a:headEnd/>
            <a:tailEnd/>
          </a:ln>
        </p:spPr>
        <p:txBody>
          <a:bodyPr>
            <a:spAutoFit/>
          </a:bodyPr>
          <a:lstStyle/>
          <a:p>
            <a:pPr>
              <a:spcBef>
                <a:spcPct val="50000"/>
              </a:spcBef>
            </a:pPr>
            <a:r>
              <a:rPr lang="tr-TR" sz="3200" b="1" dirty="0">
                <a:latin typeface="DejaVu Sans Condensed" panose="020B0606030804020204" pitchFamily="34" charset="0"/>
                <a:ea typeface="DejaVu Sans Condensed" panose="020B0606030804020204" pitchFamily="34" charset="0"/>
                <a:cs typeface="DejaVu Sans Condensed" panose="020B0606030804020204" pitchFamily="34" charset="0"/>
              </a:rPr>
              <a:t>İNTİKAM</a:t>
            </a:r>
          </a:p>
        </p:txBody>
      </p:sp>
      <p:sp>
        <p:nvSpPr>
          <p:cNvPr id="14346" name="Text Box 10"/>
          <p:cNvSpPr txBox="1">
            <a:spLocks noChangeArrowheads="1"/>
          </p:cNvSpPr>
          <p:nvPr/>
        </p:nvSpPr>
        <p:spPr bwMode="auto">
          <a:xfrm rot="20837877">
            <a:off x="0" y="3860800"/>
            <a:ext cx="2879725" cy="579437"/>
          </a:xfrm>
          <a:prstGeom prst="rect">
            <a:avLst/>
          </a:prstGeom>
          <a:noFill/>
          <a:ln w="9525">
            <a:noFill/>
            <a:miter lim="800000"/>
            <a:headEnd/>
            <a:tailEnd/>
          </a:ln>
        </p:spPr>
        <p:txBody>
          <a:bodyPr>
            <a:spAutoFit/>
          </a:bodyPr>
          <a:lstStyle/>
          <a:p>
            <a:pPr>
              <a:spcBef>
                <a:spcPct val="50000"/>
              </a:spcBef>
            </a:pPr>
            <a:r>
              <a:rPr lang="tr-TR" sz="3200" b="1" dirty="0">
                <a:latin typeface="DejaVu Sans Condensed" panose="020B0606030804020204" pitchFamily="34" charset="0"/>
                <a:ea typeface="DejaVu Sans Condensed" panose="020B0606030804020204" pitchFamily="34" charset="0"/>
                <a:cs typeface="DejaVu Sans Condensed" panose="020B0606030804020204" pitchFamily="34" charset="0"/>
              </a:rPr>
              <a:t>BAĞIRMA</a:t>
            </a:r>
          </a:p>
        </p:txBody>
      </p:sp>
      <p:sp>
        <p:nvSpPr>
          <p:cNvPr id="14347" name="Text Box 11"/>
          <p:cNvSpPr txBox="1">
            <a:spLocks noChangeArrowheads="1"/>
          </p:cNvSpPr>
          <p:nvPr/>
        </p:nvSpPr>
        <p:spPr bwMode="auto">
          <a:xfrm>
            <a:off x="1728042" y="4865418"/>
            <a:ext cx="4176713" cy="579438"/>
          </a:xfrm>
          <a:prstGeom prst="rect">
            <a:avLst/>
          </a:prstGeom>
          <a:noFill/>
          <a:ln w="9525">
            <a:noFill/>
            <a:miter lim="800000"/>
            <a:headEnd/>
            <a:tailEnd/>
          </a:ln>
        </p:spPr>
        <p:txBody>
          <a:bodyPr>
            <a:spAutoFit/>
          </a:bodyPr>
          <a:lstStyle/>
          <a:p>
            <a:pPr>
              <a:spcBef>
                <a:spcPct val="50000"/>
              </a:spcBef>
            </a:pPr>
            <a:r>
              <a:rPr lang="tr-TR" sz="3200" b="1" dirty="0">
                <a:latin typeface="DejaVu Sans Condensed" panose="020B0606030804020204" pitchFamily="34" charset="0"/>
                <a:ea typeface="DejaVu Sans Condensed" panose="020B0606030804020204" pitchFamily="34" charset="0"/>
                <a:cs typeface="DejaVu Sans Condensed" panose="020B0606030804020204" pitchFamily="34" charset="0"/>
              </a:rPr>
              <a:t>Duyguları yaşarız…</a:t>
            </a:r>
          </a:p>
        </p:txBody>
      </p:sp>
      <p:sp>
        <p:nvSpPr>
          <p:cNvPr id="14348" name="Text Box 12"/>
          <p:cNvSpPr txBox="1">
            <a:spLocks noChangeArrowheads="1"/>
          </p:cNvSpPr>
          <p:nvPr/>
        </p:nvSpPr>
        <p:spPr bwMode="auto">
          <a:xfrm>
            <a:off x="2943003" y="3040063"/>
            <a:ext cx="1871662" cy="641350"/>
          </a:xfrm>
          <a:prstGeom prst="rect">
            <a:avLst/>
          </a:prstGeom>
          <a:noFill/>
          <a:ln w="9525">
            <a:noFill/>
            <a:miter lim="800000"/>
            <a:headEnd/>
            <a:tailEnd/>
          </a:ln>
        </p:spPr>
        <p:txBody>
          <a:bodyPr>
            <a:spAutoFit/>
          </a:bodyPr>
          <a:lstStyle/>
          <a:p>
            <a:pPr>
              <a:spcBef>
                <a:spcPct val="50000"/>
              </a:spcBef>
            </a:pPr>
            <a:r>
              <a:rPr lang="tr-TR" sz="3600" b="1" dirty="0">
                <a:solidFill>
                  <a:srgbClr val="FF5050"/>
                </a:solidFill>
                <a:latin typeface="DejaVu Sans Condensed" panose="020B0606030804020204" pitchFamily="34" charset="0"/>
                <a:ea typeface="DejaVu Sans Condensed" panose="020B0606030804020204" pitchFamily="34" charset="0"/>
                <a:cs typeface="DejaVu Sans Condensed" panose="020B0606030804020204" pitchFamily="34" charset="0"/>
              </a:rPr>
              <a:t>ÖFKE</a:t>
            </a:r>
          </a:p>
        </p:txBody>
      </p:sp>
      <p:sp>
        <p:nvSpPr>
          <p:cNvPr id="14349" name="Text Box 14"/>
          <p:cNvSpPr txBox="1">
            <a:spLocks noChangeArrowheads="1"/>
          </p:cNvSpPr>
          <p:nvPr/>
        </p:nvSpPr>
        <p:spPr bwMode="auto">
          <a:xfrm rot="20162741">
            <a:off x="4754960" y="1337693"/>
            <a:ext cx="2879725" cy="579437"/>
          </a:xfrm>
          <a:prstGeom prst="rect">
            <a:avLst/>
          </a:prstGeom>
          <a:noFill/>
          <a:ln w="9525">
            <a:noFill/>
            <a:miter lim="800000"/>
            <a:headEnd/>
            <a:tailEnd/>
          </a:ln>
        </p:spPr>
        <p:txBody>
          <a:bodyPr>
            <a:spAutoFit/>
          </a:bodyPr>
          <a:lstStyle/>
          <a:p>
            <a:pPr>
              <a:spcBef>
                <a:spcPct val="50000"/>
              </a:spcBef>
            </a:pPr>
            <a:r>
              <a:rPr lang="tr-TR" sz="3200" b="1" dirty="0">
                <a:latin typeface="DejaVu Sans Condensed" panose="020B0606030804020204" pitchFamily="34" charset="0"/>
                <a:ea typeface="DejaVu Sans Condensed" panose="020B0606030804020204" pitchFamily="34" charset="0"/>
                <a:cs typeface="DejaVu Sans Condensed" panose="020B0606030804020204" pitchFamily="34" charset="0"/>
              </a:rPr>
              <a:t>HİDDET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p:cTn id="7" dur="500" fill="hold"/>
                                        <p:tgtEl>
                                          <p:spTgt spid="111618"/>
                                        </p:tgtEl>
                                        <p:attrNameLst>
                                          <p:attrName>ppt_w</p:attrName>
                                        </p:attrNameLst>
                                      </p:cBhvr>
                                      <p:tavLst>
                                        <p:tav tm="0">
                                          <p:val>
                                            <p:fltVal val="0"/>
                                          </p:val>
                                        </p:tav>
                                        <p:tav tm="100000">
                                          <p:val>
                                            <p:strVal val="#ppt_w"/>
                                          </p:val>
                                        </p:tav>
                                      </p:tavLst>
                                    </p:anim>
                                    <p:anim calcmode="lin" valueType="num">
                                      <p:cBhvr>
                                        <p:cTn id="8" dur="500" fill="hold"/>
                                        <p:tgtEl>
                                          <p:spTgt spid="111618"/>
                                        </p:tgtEl>
                                        <p:attrNameLst>
                                          <p:attrName>ppt_h</p:attrName>
                                        </p:attrNameLst>
                                      </p:cBhvr>
                                      <p:tavLst>
                                        <p:tav tm="0">
                                          <p:val>
                                            <p:fltVal val="0"/>
                                          </p:val>
                                        </p:tav>
                                        <p:tav tm="100000">
                                          <p:val>
                                            <p:strVal val="#ppt_h"/>
                                          </p:val>
                                        </p:tav>
                                      </p:tavLst>
                                    </p:anim>
                                    <p:animEffect transition="in" filter="fade">
                                      <p:cBhvr>
                                        <p:cTn id="9" dur="500"/>
                                        <p:tgtEl>
                                          <p:spTgt spid="11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7 Slayt Numarası Yer Tutucusu"/>
          <p:cNvSpPr>
            <a:spLocks noGrp="1"/>
          </p:cNvSpPr>
          <p:nvPr>
            <p:ph type="sldNum" sz="quarter" idx="12"/>
          </p:nvPr>
        </p:nvSpPr>
        <p:spPr/>
        <p:txBody>
          <a:bodyPr/>
          <a:lstStyle/>
          <a:p>
            <a:pPr>
              <a:defRPr/>
            </a:pPr>
            <a:fld id="{C9B280CF-8135-4E2C-B1E9-9F95094420A5}" type="slidenum">
              <a:rPr lang="tr-TR"/>
              <a:pPr>
                <a:defRPr/>
              </a:pPr>
              <a:t>12</a:t>
            </a:fld>
            <a:endParaRPr lang="tr-TR"/>
          </a:p>
        </p:txBody>
      </p:sp>
      <p:sp>
        <p:nvSpPr>
          <p:cNvPr id="3" name="Rectangle 2"/>
          <p:cNvSpPr txBox="1">
            <a:spLocks noChangeArrowheads="1"/>
          </p:cNvSpPr>
          <p:nvPr/>
        </p:nvSpPr>
        <p:spPr>
          <a:xfrm>
            <a:off x="574675" y="304800"/>
            <a:ext cx="8001000" cy="1216025"/>
          </a:xfrm>
          <a:prstGeom prst="rect">
            <a:avLst/>
          </a:prstGeom>
        </p:spPr>
        <p:txBody>
          <a:bodyPr/>
          <a:lstStyle/>
          <a:p>
            <a:pPr eaLnBrk="0" hangingPunct="0">
              <a:defRPr/>
            </a:pPr>
            <a:r>
              <a:rPr lang="tr-TR" sz="3400">
                <a:solidFill>
                  <a:schemeClr val="tx2"/>
                </a:solidFill>
                <a:latin typeface="+mj-lt"/>
                <a:ea typeface="+mj-ea"/>
                <a:cs typeface="+mj-cs"/>
              </a:rPr>
              <a:t>ÖFKEYLE BAŞETMEDE KULLANILAN YANLIŞ YOLLAR</a:t>
            </a:r>
            <a:endParaRPr lang="tr-TR" sz="3400" dirty="0">
              <a:solidFill>
                <a:schemeClr val="tx2"/>
              </a:solidFill>
              <a:latin typeface="+mj-lt"/>
              <a:ea typeface="+mj-ea"/>
              <a:cs typeface="+mj-cs"/>
            </a:endParaRPr>
          </a:p>
        </p:txBody>
      </p:sp>
      <p:sp>
        <p:nvSpPr>
          <p:cNvPr id="26628" name="Rectangle 3"/>
          <p:cNvSpPr txBox="1">
            <a:spLocks noChangeArrowheads="1"/>
          </p:cNvSpPr>
          <p:nvPr/>
        </p:nvSpPr>
        <p:spPr bwMode="auto">
          <a:xfrm>
            <a:off x="566738" y="1752600"/>
            <a:ext cx="8001000" cy="4267200"/>
          </a:xfrm>
          <a:prstGeom prst="rect">
            <a:avLst/>
          </a:prstGeom>
          <a:noFill/>
          <a:ln w="9525">
            <a:noFill/>
            <a:miter lim="800000"/>
            <a:headEnd/>
            <a:tailEnd/>
          </a:ln>
        </p:spPr>
        <p:txBody>
          <a:bodyPr/>
          <a:lstStyle/>
          <a:p>
            <a:pPr marL="273050" indent="-273050" eaLnBrk="0" hangingPunct="0">
              <a:lnSpc>
                <a:spcPct val="90000"/>
              </a:lnSpc>
              <a:spcBef>
                <a:spcPct val="20000"/>
              </a:spcBef>
              <a:buClr>
                <a:srgbClr val="0BD0D9"/>
              </a:buClr>
              <a:buSzPct val="95000"/>
              <a:buFont typeface="Wingdings 2" pitchFamily="18" charset="2"/>
              <a:buChar char=""/>
            </a:pPr>
            <a:r>
              <a:rPr lang="tr-TR" sz="2600">
                <a:latin typeface="Constantia" pitchFamily="18" charset="0"/>
              </a:rPr>
              <a:t>Öfkeyi Yok Sayma</a:t>
            </a:r>
          </a:p>
          <a:p>
            <a:pPr marL="273050" indent="-273050" eaLnBrk="0" hangingPunct="0">
              <a:lnSpc>
                <a:spcPct val="90000"/>
              </a:lnSpc>
              <a:spcBef>
                <a:spcPct val="20000"/>
              </a:spcBef>
              <a:buClr>
                <a:srgbClr val="0BD0D9"/>
              </a:buClr>
              <a:buSzPct val="95000"/>
              <a:buFont typeface="Wingdings 2" pitchFamily="18" charset="2"/>
              <a:buChar char=""/>
            </a:pPr>
            <a:r>
              <a:rPr lang="tr-TR" sz="2600">
                <a:latin typeface="Constantia" pitchFamily="18" charset="0"/>
              </a:rPr>
              <a:t>Öfkeyi Başkasına</a:t>
            </a:r>
          </a:p>
          <a:p>
            <a:pPr marL="273050" indent="-273050" eaLnBrk="0" hangingPunct="0">
              <a:lnSpc>
                <a:spcPct val="90000"/>
              </a:lnSpc>
              <a:spcBef>
                <a:spcPct val="20000"/>
              </a:spcBef>
              <a:buClr>
                <a:srgbClr val="0BD0D9"/>
              </a:buClr>
              <a:buSzPct val="95000"/>
              <a:buFont typeface="Wingdings" pitchFamily="2" charset="2"/>
              <a:buNone/>
            </a:pPr>
            <a:r>
              <a:rPr lang="tr-TR" sz="2600">
                <a:latin typeface="Constantia" pitchFamily="18" charset="0"/>
              </a:rPr>
              <a:t>   Aktarmak</a:t>
            </a:r>
          </a:p>
          <a:p>
            <a:pPr marL="273050" indent="-273050" eaLnBrk="0" hangingPunct="0">
              <a:lnSpc>
                <a:spcPct val="90000"/>
              </a:lnSpc>
              <a:spcBef>
                <a:spcPct val="20000"/>
              </a:spcBef>
              <a:buClr>
                <a:srgbClr val="0BD0D9"/>
              </a:buClr>
              <a:buSzPct val="95000"/>
              <a:buFont typeface="Wingdings 2" pitchFamily="18" charset="2"/>
              <a:buChar char=""/>
            </a:pPr>
            <a:r>
              <a:rPr lang="tr-TR" sz="2600">
                <a:latin typeface="Constantia" pitchFamily="18" charset="0"/>
              </a:rPr>
              <a:t>Öfkeyi Saldırganca </a:t>
            </a:r>
          </a:p>
          <a:p>
            <a:pPr marL="273050" indent="-273050" eaLnBrk="0" hangingPunct="0">
              <a:lnSpc>
                <a:spcPct val="90000"/>
              </a:lnSpc>
              <a:spcBef>
                <a:spcPct val="20000"/>
              </a:spcBef>
              <a:buClr>
                <a:srgbClr val="0BD0D9"/>
              </a:buClr>
              <a:buSzPct val="95000"/>
              <a:buFont typeface="Wingdings" pitchFamily="2" charset="2"/>
              <a:buNone/>
            </a:pPr>
            <a:r>
              <a:rPr lang="tr-TR" sz="2600">
                <a:latin typeface="Constantia" pitchFamily="18" charset="0"/>
              </a:rPr>
              <a:t>   Ortaya Koymak</a:t>
            </a:r>
          </a:p>
          <a:p>
            <a:pPr marL="273050" indent="-273050" eaLnBrk="0" hangingPunct="0">
              <a:lnSpc>
                <a:spcPct val="90000"/>
              </a:lnSpc>
              <a:spcBef>
                <a:spcPct val="20000"/>
              </a:spcBef>
              <a:buClr>
                <a:srgbClr val="0BD0D9"/>
              </a:buClr>
              <a:buSzPct val="95000"/>
              <a:buFont typeface="Wingdings 2" pitchFamily="18" charset="2"/>
              <a:buChar char=""/>
            </a:pPr>
            <a:r>
              <a:rPr lang="tr-TR" sz="2600">
                <a:latin typeface="Constantia" pitchFamily="18" charset="0"/>
              </a:rPr>
              <a:t>Öfkeyi Pasif Davranışlarla</a:t>
            </a:r>
          </a:p>
          <a:p>
            <a:pPr marL="273050" indent="-273050" eaLnBrk="0" hangingPunct="0">
              <a:lnSpc>
                <a:spcPct val="90000"/>
              </a:lnSpc>
              <a:spcBef>
                <a:spcPct val="20000"/>
              </a:spcBef>
              <a:buClr>
                <a:srgbClr val="0BD0D9"/>
              </a:buClr>
              <a:buSzPct val="95000"/>
              <a:buFont typeface="Wingdings" pitchFamily="2" charset="2"/>
              <a:buNone/>
            </a:pPr>
            <a:r>
              <a:rPr lang="tr-TR" sz="2600">
                <a:latin typeface="Constantia" pitchFamily="18" charset="0"/>
              </a:rPr>
              <a:t>   Ortaya Koymak</a:t>
            </a:r>
          </a:p>
          <a:p>
            <a:pPr marL="273050" indent="-273050" eaLnBrk="0" hangingPunct="0">
              <a:lnSpc>
                <a:spcPct val="90000"/>
              </a:lnSpc>
              <a:spcBef>
                <a:spcPct val="20000"/>
              </a:spcBef>
              <a:buClr>
                <a:srgbClr val="0BD0D9"/>
              </a:buClr>
              <a:buSzPct val="95000"/>
              <a:buFont typeface="Wingdings 2" pitchFamily="18" charset="2"/>
              <a:buChar char=""/>
            </a:pPr>
            <a:r>
              <a:rPr lang="tr-TR" sz="2600">
                <a:latin typeface="Constantia" pitchFamily="18" charset="0"/>
              </a:rPr>
              <a:t>Öfkeyi Kendine Yöneltmek</a:t>
            </a:r>
          </a:p>
        </p:txBody>
      </p:sp>
      <p:pic>
        <p:nvPicPr>
          <p:cNvPr id="26629" name="Picture 4" descr="öfke"/>
          <p:cNvPicPr>
            <a:picLocks noChangeAspect="1" noChangeArrowheads="1"/>
          </p:cNvPicPr>
          <p:nvPr/>
        </p:nvPicPr>
        <p:blipFill>
          <a:blip r:embed="rId2"/>
          <a:srcRect/>
          <a:stretch>
            <a:fillRect/>
          </a:stretch>
        </p:blipFill>
        <p:spPr bwMode="auto">
          <a:xfrm>
            <a:off x="6011863" y="1700213"/>
            <a:ext cx="2592387" cy="3529012"/>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12719" y="332656"/>
            <a:ext cx="7797662" cy="1151965"/>
          </a:xfrm>
        </p:spPr>
        <p:txBody>
          <a:bodyPr/>
          <a:lstStyle/>
          <a:p>
            <a:r>
              <a:rPr lang="tr-TR" dirty="0"/>
              <a:t>ÖFKELENDİĞİMİZDE;</a:t>
            </a:r>
          </a:p>
        </p:txBody>
      </p:sp>
      <p:sp>
        <p:nvSpPr>
          <p:cNvPr id="3" name="2 İçerik Yer Tutucusu"/>
          <p:cNvSpPr>
            <a:spLocks noGrp="1"/>
          </p:cNvSpPr>
          <p:nvPr>
            <p:ph sz="quarter" idx="13"/>
          </p:nvPr>
        </p:nvSpPr>
        <p:spPr>
          <a:xfrm>
            <a:off x="611560" y="1916832"/>
            <a:ext cx="7796030" cy="3311189"/>
          </a:xfrm>
        </p:spPr>
        <p:txBody>
          <a:bodyPr>
            <a:noAutofit/>
          </a:bodyPr>
          <a:lstStyle/>
          <a:p>
            <a:pPr marL="274320" indent="-274320">
              <a:lnSpc>
                <a:spcPct val="90000"/>
              </a:lnSpc>
              <a:buClr>
                <a:schemeClr val="accent3"/>
              </a:buClr>
              <a:buFont typeface="Wingdings 2"/>
              <a:buChar char=""/>
              <a:defRPr/>
            </a:pPr>
            <a:r>
              <a:rPr lang="tr-TR" sz="2400" b="1" dirty="0">
                <a:latin typeface="DejaVu Sans Condensed" panose="020B0606030804020204" pitchFamily="34" charset="0"/>
                <a:ea typeface="DejaVu Sans Condensed" panose="020B0606030804020204" pitchFamily="34" charset="0"/>
                <a:cs typeface="DejaVu Sans Condensed" panose="020B0606030804020204" pitchFamily="34" charset="0"/>
              </a:rPr>
              <a:t>SALDIRABİLİRİZ</a:t>
            </a:r>
          </a:p>
          <a:p>
            <a:pPr marL="274320" indent="-274320">
              <a:lnSpc>
                <a:spcPct val="90000"/>
              </a:lnSpc>
              <a:buClr>
                <a:schemeClr val="accent3"/>
              </a:buClr>
              <a:buFont typeface="Wingdings 2"/>
              <a:buChar char=""/>
              <a:defRPr/>
            </a:pPr>
            <a:r>
              <a:rPr lang="tr-TR" sz="2400" b="1" dirty="0">
                <a:latin typeface="DejaVu Sans Condensed" panose="020B0606030804020204" pitchFamily="34" charset="0"/>
                <a:ea typeface="DejaVu Sans Condensed" panose="020B0606030804020204" pitchFamily="34" charset="0"/>
                <a:cs typeface="DejaVu Sans Condensed" panose="020B0606030804020204" pitchFamily="34" charset="0"/>
              </a:rPr>
              <a:t>BASTIRABİLİRİZ</a:t>
            </a:r>
          </a:p>
          <a:p>
            <a:pPr marL="274320" indent="-274320">
              <a:lnSpc>
                <a:spcPct val="90000"/>
              </a:lnSpc>
              <a:buClr>
                <a:schemeClr val="accent3"/>
              </a:buClr>
              <a:buFont typeface="Wingdings 2"/>
              <a:buChar char=""/>
              <a:defRPr/>
            </a:pPr>
            <a:r>
              <a:rPr lang="tr-TR" sz="2400" b="1" dirty="0">
                <a:latin typeface="DejaVu Sans Condensed" panose="020B0606030804020204" pitchFamily="34" charset="0"/>
                <a:ea typeface="DejaVu Sans Condensed" panose="020B0606030804020204" pitchFamily="34" charset="0"/>
                <a:cs typeface="DejaVu Sans Condensed" panose="020B0606030804020204" pitchFamily="34" charset="0"/>
              </a:rPr>
              <a:t>ANLATABİLİRİZ</a:t>
            </a:r>
          </a:p>
          <a:p>
            <a:pPr marL="274320" indent="-274320">
              <a:lnSpc>
                <a:spcPct val="90000"/>
              </a:lnSpc>
              <a:buClr>
                <a:schemeClr val="accent3"/>
              </a:buClr>
              <a:buFont typeface="Wingdings 2"/>
              <a:buChar char=""/>
              <a:defRPr/>
            </a:pPr>
            <a:r>
              <a:rPr lang="tr-TR" sz="2400" b="1" dirty="0">
                <a:latin typeface="DejaVu Sans Condensed" panose="020B0606030804020204" pitchFamily="34" charset="0"/>
                <a:ea typeface="DejaVu Sans Condensed" panose="020B0606030804020204" pitchFamily="34" charset="0"/>
                <a:cs typeface="DejaVu Sans Condensed" panose="020B0606030804020204" pitchFamily="34" charset="0"/>
              </a:rPr>
              <a:t>UNUTABİLİRİZ</a:t>
            </a:r>
          </a:p>
          <a:p>
            <a:pPr marL="274320" indent="-274320">
              <a:lnSpc>
                <a:spcPct val="90000"/>
              </a:lnSpc>
              <a:buClr>
                <a:schemeClr val="accent3"/>
              </a:buClr>
              <a:buFont typeface="Wingdings 2"/>
              <a:buChar char=""/>
              <a:defRPr/>
            </a:pPr>
            <a:r>
              <a:rPr lang="tr-TR" sz="2400" b="1" dirty="0">
                <a:latin typeface="DejaVu Sans Condensed" panose="020B0606030804020204" pitchFamily="34" charset="0"/>
                <a:ea typeface="DejaVu Sans Condensed" panose="020B0606030804020204" pitchFamily="34" charset="0"/>
                <a:cs typeface="DejaVu Sans Condensed" panose="020B0606030804020204" pitchFamily="34" charset="0"/>
              </a:rPr>
              <a:t>GİZLEYEBİLİRİZ</a:t>
            </a:r>
          </a:p>
          <a:p>
            <a:pPr marL="274320" indent="-274320">
              <a:lnSpc>
                <a:spcPct val="90000"/>
              </a:lnSpc>
              <a:buClr>
                <a:schemeClr val="accent3"/>
              </a:buClr>
              <a:buFont typeface="Wingdings 2"/>
              <a:buChar char=""/>
              <a:defRPr/>
            </a:pPr>
            <a:r>
              <a:rPr lang="tr-TR" sz="2400" b="1" dirty="0">
                <a:latin typeface="DejaVu Sans Condensed" panose="020B0606030804020204" pitchFamily="34" charset="0"/>
                <a:ea typeface="DejaVu Sans Condensed" panose="020B0606030804020204" pitchFamily="34" charset="0"/>
                <a:cs typeface="DejaVu Sans Condensed" panose="020B0606030804020204" pitchFamily="34" charset="0"/>
              </a:rPr>
              <a:t>BAĞIRABİLİRİZ</a:t>
            </a:r>
          </a:p>
          <a:p>
            <a:pPr marL="274320" indent="-274320">
              <a:lnSpc>
                <a:spcPct val="90000"/>
              </a:lnSpc>
              <a:buClr>
                <a:schemeClr val="accent3"/>
              </a:buClr>
              <a:buFont typeface="Wingdings 2"/>
              <a:buChar char=""/>
              <a:defRPr/>
            </a:pPr>
            <a:r>
              <a:rPr lang="tr-TR" sz="2400" b="1" dirty="0">
                <a:latin typeface="DejaVu Sans Condensed" panose="020B0606030804020204" pitchFamily="34" charset="0"/>
                <a:ea typeface="DejaVu Sans Condensed" panose="020B0606030804020204" pitchFamily="34" charset="0"/>
                <a:cs typeface="DejaVu Sans Condensed" panose="020B0606030804020204" pitchFamily="34" charset="0"/>
              </a:rPr>
              <a:t>AĞLAYABİLİRİZ</a:t>
            </a:r>
          </a:p>
          <a:p>
            <a:pPr marL="274320" indent="-274320">
              <a:lnSpc>
                <a:spcPct val="90000"/>
              </a:lnSpc>
              <a:buClr>
                <a:schemeClr val="accent3"/>
              </a:buClr>
              <a:buFont typeface="Wingdings 2"/>
              <a:buChar char=""/>
              <a:defRPr/>
            </a:pPr>
            <a:r>
              <a:rPr lang="tr-TR" sz="2400" b="1" dirty="0">
                <a:latin typeface="DejaVu Sans Condensed" panose="020B0606030804020204" pitchFamily="34" charset="0"/>
                <a:ea typeface="DejaVu Sans Condensed" panose="020B0606030804020204" pitchFamily="34" charset="0"/>
                <a:cs typeface="DejaVu Sans Condensed" panose="020B0606030804020204" pitchFamily="34" charset="0"/>
              </a:rPr>
              <a:t>YÜZLEŞEBİLİRİZ</a:t>
            </a:r>
          </a:p>
          <a:p>
            <a:pPr marL="274320" indent="-274320">
              <a:lnSpc>
                <a:spcPct val="90000"/>
              </a:lnSpc>
              <a:buClr>
                <a:schemeClr val="accent3"/>
              </a:buClr>
              <a:buFont typeface="Wingdings 2"/>
              <a:buChar char=""/>
              <a:defRPr/>
            </a:pPr>
            <a:r>
              <a:rPr lang="tr-TR" sz="2400" b="1" u="sng" dirty="0">
                <a:latin typeface="DejaVu Sans Condensed" panose="020B0606030804020204" pitchFamily="34" charset="0"/>
                <a:ea typeface="DejaVu Sans Condensed" panose="020B0606030804020204" pitchFamily="34" charset="0"/>
                <a:cs typeface="DejaVu Sans Condensed" panose="020B0606030804020204" pitchFamily="34" charset="0"/>
              </a:rPr>
              <a:t>ÖFKEMİZİ KONROL EDEBİLİRİZ…</a:t>
            </a:r>
          </a:p>
          <a:p>
            <a:endParaRPr lang="tr-TR" sz="1800" b="1" dirty="0">
              <a:latin typeface="DejaVu Sans Condensed" panose="020B0606030804020204" pitchFamily="34" charset="0"/>
              <a:ea typeface="DejaVu Sans Condensed" panose="020B0606030804020204" pitchFamily="34" charset="0"/>
              <a:cs typeface="DejaVu Sans Condensed" panose="020B0606030804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2).jpg"/>
          <p:cNvPicPr>
            <a:picLocks noGrp="1" noChangeAspect="1"/>
          </p:cNvPicPr>
          <p:nvPr>
            <p:ph sz="quarter" idx="13"/>
          </p:nvPr>
        </p:nvPicPr>
        <p:blipFill>
          <a:blip r:embed="rId2" cstate="print"/>
          <a:stretch>
            <a:fillRect/>
          </a:stretch>
        </p:blipFill>
        <p:spPr>
          <a:xfrm>
            <a:off x="5660666" y="1700808"/>
            <a:ext cx="2654796" cy="3784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Başlık"/>
          <p:cNvSpPr>
            <a:spLocks noGrp="1"/>
          </p:cNvSpPr>
          <p:nvPr>
            <p:ph type="title"/>
          </p:nvPr>
        </p:nvSpPr>
        <p:spPr/>
        <p:txBody>
          <a:bodyPr/>
          <a:lstStyle/>
          <a:p>
            <a:pPr>
              <a:buClr>
                <a:schemeClr val="accent1"/>
              </a:buClr>
            </a:pPr>
            <a:r>
              <a:rPr lang="tr-TR" dirty="0"/>
              <a:t>ÖFKEMİ NASIL KONTROL EDERİM?</a:t>
            </a:r>
          </a:p>
        </p:txBody>
      </p:sp>
      <p:sp>
        <p:nvSpPr>
          <p:cNvPr id="5" name="4 Dikdörtgen"/>
          <p:cNvSpPr/>
          <p:nvPr/>
        </p:nvSpPr>
        <p:spPr>
          <a:xfrm>
            <a:off x="510902" y="1484784"/>
            <a:ext cx="4925194" cy="4455835"/>
          </a:xfrm>
          <a:prstGeom prst="rect">
            <a:avLst/>
          </a:prstGeom>
        </p:spPr>
        <p:txBody>
          <a:bodyPr wrap="square">
            <a:spAutoFit/>
          </a:bodyPr>
          <a:lstStyle/>
          <a:p>
            <a:pPr marL="457200" indent="-457200">
              <a:lnSpc>
                <a:spcPct val="150000"/>
              </a:lnSpc>
              <a:buClr>
                <a:schemeClr val="accent1"/>
              </a:buClr>
              <a:buFont typeface="Arial" panose="020B0604020202020204" pitchFamily="34" charset="0"/>
              <a:buChar char="•"/>
            </a:pPr>
            <a:r>
              <a:rPr lang="tr-TR" sz="2800" b="1" dirty="0">
                <a:latin typeface="DejaVu Sans Condensed" panose="020B0606030804020204" pitchFamily="34" charset="0"/>
                <a:ea typeface="DejaVu Sans Condensed" panose="020B0606030804020204" pitchFamily="34" charset="0"/>
                <a:cs typeface="DejaVu Sans Condensed" panose="020B0606030804020204" pitchFamily="34" charset="0"/>
              </a:rPr>
              <a:t>Zihninde Geçen Düşüncelerini Olumluya Çevir.</a:t>
            </a:r>
          </a:p>
          <a:p>
            <a:pPr marL="457200" indent="-457200">
              <a:lnSpc>
                <a:spcPct val="150000"/>
              </a:lnSpc>
              <a:buClr>
                <a:schemeClr val="accent1"/>
              </a:buClr>
              <a:buFont typeface="Arial" panose="020B0604020202020204" pitchFamily="34" charset="0"/>
              <a:buChar char="•"/>
            </a:pPr>
            <a:r>
              <a:rPr lang="tr-TR" sz="2800" b="1" dirty="0">
                <a:latin typeface="DejaVu Sans Condensed" panose="020B0606030804020204" pitchFamily="34" charset="0"/>
                <a:ea typeface="DejaVu Sans Condensed" panose="020B0606030804020204" pitchFamily="34" charset="0"/>
                <a:cs typeface="DejaVu Sans Condensed" panose="020B0606030804020204" pitchFamily="34" charset="0"/>
              </a:rPr>
              <a:t>Ne Düşündüğünü Ve Hissettiğini Zihninde Toparlamaya Çalış.</a:t>
            </a:r>
          </a:p>
          <a:p>
            <a:pPr marL="342900" indent="-342900">
              <a:lnSpc>
                <a:spcPct val="150000"/>
              </a:lnSpc>
              <a:buFont typeface="Arial" panose="020B0604020202020204" pitchFamily="34" charset="0"/>
              <a:buChar char="•"/>
            </a:pPr>
            <a:endParaRPr lang="tr-TR" sz="2400" b="1" dirty="0">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3563888" y="1600200"/>
            <a:ext cx="5122912" cy="4525963"/>
          </a:xfrm>
        </p:spPr>
        <p:txBody>
          <a:bodyPr>
            <a:normAutofit/>
          </a:bodyPr>
          <a:lstStyle/>
          <a:p>
            <a:pPr>
              <a:lnSpc>
                <a:spcPct val="150000"/>
              </a:lnSpc>
            </a:pPr>
            <a:r>
              <a:rPr lang="tr-TR" sz="2800" b="1" cap="none" dirty="0">
                <a:latin typeface="DejaVu Sans Condensed" panose="020B0606030804020204" pitchFamily="34" charset="0"/>
                <a:ea typeface="DejaVu Sans Condensed" panose="020B0606030804020204" pitchFamily="34" charset="0"/>
                <a:cs typeface="DejaVu Sans Condensed" panose="020B0606030804020204" pitchFamily="34" charset="0"/>
              </a:rPr>
              <a:t>Derin Derin Nefes Alarak Sakinleşmeye Çalış.</a:t>
            </a:r>
          </a:p>
          <a:p>
            <a:pPr>
              <a:lnSpc>
                <a:spcPct val="150000"/>
              </a:lnSpc>
            </a:pPr>
            <a:endParaRPr lang="tr-TR" sz="2800" b="1" cap="none" dirty="0">
              <a:latin typeface="DejaVu Sans Condensed" panose="020B0606030804020204" pitchFamily="34" charset="0"/>
              <a:ea typeface="DejaVu Sans Condensed" panose="020B0606030804020204" pitchFamily="34" charset="0"/>
              <a:cs typeface="DejaVu Sans Condensed" panose="020B0606030804020204" pitchFamily="34" charset="0"/>
            </a:endParaRPr>
          </a:p>
          <a:p>
            <a:pPr>
              <a:lnSpc>
                <a:spcPct val="150000"/>
              </a:lnSpc>
            </a:pPr>
            <a:r>
              <a:rPr lang="tr-TR" sz="2800" b="1" cap="none" dirty="0">
                <a:latin typeface="DejaVu Sans Condensed" panose="020B0606030804020204" pitchFamily="34" charset="0"/>
                <a:ea typeface="DejaVu Sans Condensed" panose="020B0606030804020204" pitchFamily="34" charset="0"/>
                <a:cs typeface="DejaVu Sans Condensed" panose="020B0606030804020204" pitchFamily="34" charset="0"/>
              </a:rPr>
              <a:t>Düşünceni Ve Duygunu Nedenleri İle Birlikte Karşı Tarafa İfade Et.</a:t>
            </a:r>
            <a:endParaRPr lang="tr-TR" sz="2800" cap="none" dirty="0">
              <a:latin typeface="DejaVu Sans Condensed" panose="020B0606030804020204" pitchFamily="34" charset="0"/>
              <a:ea typeface="DejaVu Sans Condensed" panose="020B0606030804020204" pitchFamily="34" charset="0"/>
              <a:cs typeface="DejaVu Sans Condensed" panose="020B0606030804020204" pitchFamily="34" charset="0"/>
            </a:endParaRPr>
          </a:p>
          <a:p>
            <a:endParaRPr lang="tr-TR" sz="2800" dirty="0"/>
          </a:p>
        </p:txBody>
      </p:sp>
      <p:pic>
        <p:nvPicPr>
          <p:cNvPr id="4" name="3 Resim" descr="indir (3).jpg"/>
          <p:cNvPicPr>
            <a:picLocks noChangeAspect="1"/>
          </p:cNvPicPr>
          <p:nvPr/>
        </p:nvPicPr>
        <p:blipFill>
          <a:blip r:embed="rId2" cstate="print"/>
          <a:stretch>
            <a:fillRect/>
          </a:stretch>
        </p:blipFill>
        <p:spPr>
          <a:xfrm>
            <a:off x="304016" y="1600200"/>
            <a:ext cx="3228668" cy="3917032"/>
          </a:xfrm>
          <a:prstGeom prst="rect">
            <a:avLst/>
          </a:prstGeom>
          <a:effectLst>
            <a:reflection blurRad="6350" stA="50000" endA="300" endPos="55500" dist="101600" dir="5400000" sy="-100000" algn="bl" rotWithShape="0"/>
          </a:effectLst>
        </p:spPr>
      </p:pic>
      <p:sp>
        <p:nvSpPr>
          <p:cNvPr id="5" name="1 Başlık"/>
          <p:cNvSpPr>
            <a:spLocks noGrp="1"/>
          </p:cNvSpPr>
          <p:nvPr>
            <p:ph type="title"/>
          </p:nvPr>
        </p:nvSpPr>
        <p:spPr>
          <a:xfrm>
            <a:off x="539552" y="448235"/>
            <a:ext cx="7797662" cy="1151965"/>
          </a:xfrm>
        </p:spPr>
        <p:txBody>
          <a:bodyPr/>
          <a:lstStyle/>
          <a:p>
            <a:r>
              <a:rPr lang="tr-TR" dirty="0"/>
              <a:t>ÖFKEMİ NASIL KONTROL EDERİM?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755576" y="332656"/>
            <a:ext cx="8713788" cy="769441"/>
          </a:xfrm>
          <a:prstGeom prst="rect">
            <a:avLst/>
          </a:prstGeom>
          <a:noFill/>
          <a:ln w="9525">
            <a:noFill/>
            <a:miter lim="800000"/>
            <a:headEnd/>
            <a:tailEnd/>
          </a:ln>
        </p:spPr>
        <p:txBody>
          <a:bodyPr>
            <a:spAutoFit/>
          </a:bodyPr>
          <a:lstStyle/>
          <a:p>
            <a:r>
              <a:rPr lang="de-DE" sz="4400" dirty="0">
                <a:solidFill>
                  <a:schemeClr val="accent1"/>
                </a:solidFill>
                <a:latin typeface="+mj-lt"/>
              </a:rPr>
              <a:t>ÖFKE KONTROL</a:t>
            </a:r>
            <a:r>
              <a:rPr lang="tr-TR" sz="4400" dirty="0">
                <a:solidFill>
                  <a:schemeClr val="accent1"/>
                </a:solidFill>
                <a:latin typeface="+mj-lt"/>
              </a:rPr>
              <a:t>ÜNDE</a:t>
            </a:r>
            <a:r>
              <a:rPr lang="de-DE" sz="4400" dirty="0">
                <a:solidFill>
                  <a:schemeClr val="accent1"/>
                </a:solidFill>
                <a:latin typeface="+mj-lt"/>
              </a:rPr>
              <a:t> TEMEL İLKELER</a:t>
            </a:r>
            <a:endParaRPr lang="tr-TR" sz="4400" dirty="0">
              <a:solidFill>
                <a:schemeClr val="accent1"/>
              </a:solidFill>
              <a:latin typeface="+mj-lt"/>
            </a:endParaRPr>
          </a:p>
        </p:txBody>
      </p:sp>
      <p:sp>
        <p:nvSpPr>
          <p:cNvPr id="260101" name="Rectangle 5"/>
          <p:cNvSpPr>
            <a:spLocks noChangeArrowheads="1"/>
          </p:cNvSpPr>
          <p:nvPr/>
        </p:nvSpPr>
        <p:spPr bwMode="auto">
          <a:xfrm>
            <a:off x="395536" y="1268760"/>
            <a:ext cx="8353177" cy="4662815"/>
          </a:xfrm>
          <a:prstGeom prst="rect">
            <a:avLst/>
          </a:prstGeom>
          <a:noFill/>
          <a:ln w="9525">
            <a:noFill/>
            <a:miter lim="800000"/>
            <a:headEnd/>
            <a:tailEnd/>
          </a:ln>
          <a:effectLst/>
        </p:spPr>
        <p:txBody>
          <a:bodyPr wrap="square">
            <a:spAutoFit/>
          </a:bodyPr>
          <a:lstStyle/>
          <a:p>
            <a:pPr marL="457200" indent="-457200">
              <a:buFont typeface="Wingdings" panose="05000000000000000000" pitchFamily="2" charset="2"/>
              <a:buChar char="Ø"/>
              <a:defRPr/>
            </a:pPr>
            <a:r>
              <a:rPr lang="de-DE" sz="2700" b="1" dirty="0">
                <a:solidFill>
                  <a:schemeClr val="accent5">
                    <a:lumMod val="75000"/>
                  </a:schemeClr>
                </a:solidFill>
                <a:latin typeface="DejaVu Sans Condensed" panose="020B0606030804020204" pitchFamily="34" charset="0"/>
                <a:ea typeface="DejaVu Sans Condensed" panose="020B0606030804020204" pitchFamily="34" charset="0"/>
                <a:cs typeface="DejaVu Sans Condensed" panose="020B0606030804020204" pitchFamily="34" charset="0"/>
              </a:rPr>
              <a:t>Konu sizin için önemliyse mutlaka konuşun.</a:t>
            </a:r>
            <a:endParaRPr lang="tr-TR" sz="2700" b="1" dirty="0">
              <a:solidFill>
                <a:schemeClr val="accent5">
                  <a:lumMod val="75000"/>
                </a:schemeClr>
              </a:solidFill>
              <a:latin typeface="DejaVu Sans Condensed" panose="020B0606030804020204" pitchFamily="34" charset="0"/>
              <a:ea typeface="DejaVu Sans Condensed" panose="020B0606030804020204" pitchFamily="34" charset="0"/>
              <a:cs typeface="DejaVu Sans Condensed" panose="020B0606030804020204" pitchFamily="34" charset="0"/>
            </a:endParaRPr>
          </a:p>
          <a:p>
            <a:pPr marL="457200" indent="-457200">
              <a:buFont typeface="Wingdings" panose="05000000000000000000" pitchFamily="2" charset="2"/>
              <a:buChar char="Ø"/>
              <a:defRPr/>
            </a:pPr>
            <a:r>
              <a:rPr lang="tr-TR" sz="2700" b="1" dirty="0">
                <a:solidFill>
                  <a:schemeClr val="accent1">
                    <a:lumMod val="60000"/>
                    <a:lumOff val="40000"/>
                  </a:schemeClr>
                </a:solidFill>
                <a:latin typeface="DejaVu Sans Condensed" panose="020B0606030804020204" pitchFamily="34" charset="0"/>
                <a:ea typeface="DejaVu Sans Condensed" panose="020B0606030804020204" pitchFamily="34" charset="0"/>
                <a:cs typeface="DejaVu Sans Condensed" panose="020B0606030804020204" pitchFamily="34" charset="0"/>
              </a:rPr>
              <a:t>Sorunu düşünüp açıklık kazandırmaya zaman ayırın.</a:t>
            </a:r>
          </a:p>
          <a:p>
            <a:pPr marL="457200" indent="-457200">
              <a:buFont typeface="Wingdings" panose="05000000000000000000" pitchFamily="2" charset="2"/>
              <a:buChar char="Ø"/>
              <a:defRPr/>
            </a:pPr>
            <a:r>
              <a:rPr lang="tr-TR" sz="2700" b="1" dirty="0">
                <a:solidFill>
                  <a:srgbClr val="00B050"/>
                </a:solidFill>
                <a:latin typeface="DejaVu Sans Condensed" panose="020B0606030804020204" pitchFamily="34" charset="0"/>
                <a:ea typeface="DejaVu Sans Condensed" panose="020B0606030804020204" pitchFamily="34" charset="0"/>
                <a:cs typeface="DejaVu Sans Condensed" panose="020B0606030804020204" pitchFamily="34" charset="0"/>
              </a:rPr>
              <a:t>Ben Diliyle Konuşun</a:t>
            </a:r>
          </a:p>
          <a:p>
            <a:pPr>
              <a:defRPr/>
            </a:pPr>
            <a:r>
              <a:rPr lang="tr-TR" sz="2700" b="1" u="sng" dirty="0">
                <a:solidFill>
                  <a:srgbClr val="00B050"/>
                </a:solidFill>
                <a:latin typeface="DejaVu Sans Condensed" panose="020B0606030804020204" pitchFamily="34" charset="0"/>
                <a:ea typeface="DejaVu Sans Condensed" panose="020B0606030804020204" pitchFamily="34" charset="0"/>
                <a:cs typeface="DejaVu Sans Condensed" panose="020B0606030804020204" pitchFamily="34" charset="0"/>
              </a:rPr>
              <a:t>Ör: </a:t>
            </a:r>
            <a:r>
              <a:rPr lang="tr-TR" sz="2700" b="1" i="1" dirty="0">
                <a:solidFill>
                  <a:srgbClr val="00B050"/>
                </a:solidFill>
                <a:latin typeface="DejaVu Sans Condensed" panose="020B0606030804020204" pitchFamily="34" charset="0"/>
                <a:ea typeface="DejaVu Sans Condensed" panose="020B0606030804020204" pitchFamily="34" charset="0"/>
                <a:cs typeface="DejaVu Sans Condensed" panose="020B0606030804020204" pitchFamily="34" charset="0"/>
              </a:rPr>
              <a:t>Bana lakap taktığında kendimi üzgün ve öfkeli hissediyorum.</a:t>
            </a:r>
          </a:p>
          <a:p>
            <a:pPr marL="457200" indent="-457200">
              <a:buFont typeface="Wingdings" panose="05000000000000000000" pitchFamily="2" charset="2"/>
              <a:buChar char="Ø"/>
              <a:defRPr/>
            </a:pPr>
            <a:r>
              <a:rPr lang="tr-TR" sz="2700" b="1" dirty="0">
                <a:solidFill>
                  <a:srgbClr val="FF6600"/>
                </a:solidFill>
                <a:latin typeface="DejaVu Sans Condensed" panose="020B0606030804020204" pitchFamily="34" charset="0"/>
                <a:ea typeface="DejaVu Sans Condensed" panose="020B0606030804020204" pitchFamily="34" charset="0"/>
                <a:cs typeface="DejaVu Sans Condensed" panose="020B0606030804020204" pitchFamily="34" charset="0"/>
              </a:rPr>
              <a:t>İnsanların farklı olduğu gerçeğini kabul edin.</a:t>
            </a:r>
          </a:p>
          <a:p>
            <a:pPr marL="457200" indent="-457200">
              <a:buFont typeface="Wingdings" panose="05000000000000000000" pitchFamily="2" charset="2"/>
              <a:buChar char="Ø"/>
              <a:defRPr/>
            </a:pPr>
            <a:r>
              <a:rPr lang="tr-TR" sz="2700" b="1" dirty="0">
                <a:solidFill>
                  <a:srgbClr val="0070C0"/>
                </a:solidFill>
                <a:latin typeface="DejaVu Sans Condensed" panose="020B0606030804020204" pitchFamily="34" charset="0"/>
                <a:ea typeface="DejaVu Sans Condensed" panose="020B0606030804020204" pitchFamily="34" charset="0"/>
                <a:cs typeface="DejaVu Sans Condensed" panose="020B0606030804020204" pitchFamily="34" charset="0"/>
              </a:rPr>
              <a:t>Hiçbir sonuca varmayan tartışmalara girmeyin</a:t>
            </a:r>
            <a:r>
              <a:rPr lang="tr-TR" sz="2700" b="1" dirty="0">
                <a:solidFill>
                  <a:srgbClr val="0070C0"/>
                </a:solidFill>
                <a:effectLst>
                  <a:outerShdw blurRad="38100" dist="38100" dir="2700000" algn="tl">
                    <a:srgbClr val="000000"/>
                  </a:outerShdw>
                </a:effectLst>
                <a:latin typeface="DejaVu Sans Condensed" panose="020B0606030804020204" pitchFamily="34" charset="0"/>
                <a:ea typeface="DejaVu Sans Condensed" panose="020B0606030804020204" pitchFamily="34" charset="0"/>
                <a:cs typeface="DejaVu Sans Condensed" panose="020B0606030804020204" pitchFamily="34" charset="0"/>
              </a:rPr>
              <a:t>.</a:t>
            </a:r>
          </a:p>
          <a:p>
            <a:pPr>
              <a:defRPr/>
            </a:pPr>
            <a:endParaRPr lang="tr-TR" sz="2700" b="1" dirty="0">
              <a:effectLst>
                <a:outerShdw blurRad="38100" dist="38100" dir="2700000" algn="tl">
                  <a:srgbClr val="000000"/>
                </a:outerShdw>
              </a:effectLst>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514351" y="685801"/>
            <a:ext cx="7797662" cy="1151965"/>
          </a:xfrm>
        </p:spPr>
        <p:txBody>
          <a:bodyPr/>
          <a:lstStyle/>
          <a:p>
            <a:pPr algn="ctr" eaLnBrk="1" hangingPunct="1"/>
            <a:r>
              <a:rPr lang="tr-TR" sz="4800" dirty="0"/>
              <a:t>ÖFKELİ İSENİZ</a:t>
            </a:r>
          </a:p>
        </p:txBody>
      </p:sp>
      <p:sp>
        <p:nvSpPr>
          <p:cNvPr id="24579" name="Rectangle 3"/>
          <p:cNvSpPr>
            <a:spLocks noGrp="1" noRot="1" noChangeArrowheads="1"/>
          </p:cNvSpPr>
          <p:nvPr>
            <p:ph sz="quarter" idx="13"/>
          </p:nvPr>
        </p:nvSpPr>
        <p:spPr>
          <a:xfrm>
            <a:off x="531674" y="1681663"/>
            <a:ext cx="8136904" cy="3999123"/>
          </a:xfrm>
        </p:spPr>
        <p:txBody>
          <a:bodyPr/>
          <a:lstStyle/>
          <a:p>
            <a:pPr eaLnBrk="1" hangingPunct="1"/>
            <a:r>
              <a:rPr lang="tr-TR" sz="4000" b="1" dirty="0">
                <a:latin typeface="DejaVu Sans Condensed" panose="020B0606030804020204" pitchFamily="34" charset="0"/>
                <a:ea typeface="DejaVu Sans Condensed" panose="020B0606030804020204" pitchFamily="34" charset="0"/>
                <a:cs typeface="DejaVu Sans Condensed" panose="020B0606030804020204" pitchFamily="34" charset="0"/>
              </a:rPr>
              <a:t>DERİN NEFES ALIN</a:t>
            </a:r>
            <a:r>
              <a:rPr lang="tr-TR" dirty="0">
                <a:latin typeface="DejaVu Sans Condensed" panose="020B0606030804020204" pitchFamily="34" charset="0"/>
                <a:ea typeface="DejaVu Sans Condensed" panose="020B0606030804020204" pitchFamily="34" charset="0"/>
                <a:cs typeface="DejaVu Sans Condensed" panose="020B0606030804020204" pitchFamily="34" charset="0"/>
              </a:rPr>
              <a:t>: </a:t>
            </a:r>
          </a:p>
          <a:p>
            <a:pPr algn="r" eaLnBrk="1" hangingPunct="1">
              <a:buFont typeface="Wingdings" pitchFamily="2" charset="2"/>
              <a:buNone/>
            </a:pPr>
            <a:r>
              <a:rPr lang="tr-TR" dirty="0">
                <a:latin typeface="DejaVu Sans Condensed" panose="020B0606030804020204" pitchFamily="34" charset="0"/>
                <a:ea typeface="DejaVu Sans Condensed" panose="020B0606030804020204" pitchFamily="34" charset="0"/>
                <a:cs typeface="DejaVu Sans Condensed" panose="020B0606030804020204" pitchFamily="34" charset="0"/>
              </a:rPr>
              <a:t>                                                      ÖFKE TEPKİSİ VERMEDEN ÖNCE</a:t>
            </a:r>
          </a:p>
          <a:p>
            <a:pPr algn="r" eaLnBrk="1" hangingPunct="1">
              <a:buFont typeface="Wingdings" pitchFamily="2" charset="2"/>
              <a:buNone/>
            </a:pPr>
            <a:r>
              <a:rPr lang="tr-TR" dirty="0">
                <a:latin typeface="DejaVu Sans Condensed" panose="020B0606030804020204" pitchFamily="34" charset="0"/>
                <a:ea typeface="DejaVu Sans Condensed" panose="020B0606030804020204" pitchFamily="34" charset="0"/>
                <a:cs typeface="DejaVu Sans Condensed" panose="020B0606030804020204" pitchFamily="34" charset="0"/>
              </a:rPr>
              <a:t> EN AZ 10 DEFA DERİN NEFES ALIP VERİN,</a:t>
            </a:r>
          </a:p>
          <a:p>
            <a:pPr algn="r" eaLnBrk="1" hangingPunct="1">
              <a:buFont typeface="Wingdings" pitchFamily="2" charset="2"/>
              <a:buNone/>
            </a:pPr>
            <a:r>
              <a:rPr lang="tr-TR" dirty="0">
                <a:latin typeface="DejaVu Sans Condensed" panose="020B0606030804020204" pitchFamily="34" charset="0"/>
                <a:ea typeface="DejaVu Sans Condensed" panose="020B0606030804020204" pitchFamily="34" charset="0"/>
                <a:cs typeface="DejaVu Sans Condensed" panose="020B0606030804020204" pitchFamily="34" charset="0"/>
              </a:rPr>
              <a:t> SONRA TEPKİ VERİN…</a:t>
            </a:r>
          </a:p>
        </p:txBody>
      </p:sp>
      <p:pic>
        <p:nvPicPr>
          <p:cNvPr id="2" name="Resim 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76056" y="404664"/>
            <a:ext cx="4396616" cy="352799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Rot="1" noChangeArrowheads="1"/>
          </p:cNvSpPr>
          <p:nvPr>
            <p:ph type="body" idx="4294967295"/>
          </p:nvPr>
        </p:nvSpPr>
        <p:spPr>
          <a:xfrm>
            <a:off x="611560" y="1837766"/>
            <a:ext cx="5199038" cy="2811239"/>
          </a:xfrm>
        </p:spPr>
        <p:txBody>
          <a:bodyPr>
            <a:normAutofit/>
          </a:bodyPr>
          <a:lstStyle/>
          <a:p>
            <a:pPr eaLnBrk="1" hangingPunct="1"/>
            <a:r>
              <a:rPr lang="en-US" sz="4000" dirty="0"/>
              <a:t>Ç</a:t>
            </a:r>
            <a:r>
              <a:rPr lang="tr-TR" sz="4000" dirty="0"/>
              <a:t>ATIŞMA ORTAMINDAN BİR SÜRE UZAKLAŞIN…</a:t>
            </a:r>
          </a:p>
        </p:txBody>
      </p:sp>
      <p:sp>
        <p:nvSpPr>
          <p:cNvPr id="5" name="Rectangle 2"/>
          <p:cNvSpPr txBox="1">
            <a:spLocks noRot="1" noChangeArrowheads="1"/>
          </p:cNvSpPr>
          <p:nvPr/>
        </p:nvSpPr>
        <p:spPr>
          <a:xfrm>
            <a:off x="514351" y="685801"/>
            <a:ext cx="7797662" cy="1151965"/>
          </a:xfrm>
          <a:prstGeom prst="rect">
            <a:avLst/>
          </a:prstGeom>
        </p:spPr>
        <p:txBody>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tr-TR" sz="4800" dirty="0"/>
              <a:t>ÖFKELİ İSENİZ</a:t>
            </a:r>
          </a:p>
        </p:txBody>
      </p:sp>
      <p:pic>
        <p:nvPicPr>
          <p:cNvPr id="3" name="Resim 2"/>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08104" y="1268760"/>
            <a:ext cx="2973126" cy="3945914"/>
          </a:xfrm>
          <a:prstGeom prst="rect">
            <a:avLst/>
          </a:prstGeom>
          <a:effectLst>
            <a:reflection blurRad="6350" stA="52000" endA="300" endPos="3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body" idx="4294967295"/>
          </p:nvPr>
        </p:nvSpPr>
        <p:spPr>
          <a:xfrm>
            <a:off x="539552" y="1340768"/>
            <a:ext cx="3723382" cy="3747120"/>
          </a:xfrm>
        </p:spPr>
        <p:txBody>
          <a:bodyPr>
            <a:normAutofit/>
          </a:bodyPr>
          <a:lstStyle/>
          <a:p>
            <a:pPr eaLnBrk="1" hangingPunct="1"/>
            <a:r>
              <a:rPr lang="tr-TR" sz="4000" b="1" dirty="0">
                <a:latin typeface="DejaVu Sans Condensed" panose="020B0606030804020204" pitchFamily="34" charset="0"/>
                <a:ea typeface="DejaVu Sans Condensed" panose="020B0606030804020204" pitchFamily="34" charset="0"/>
                <a:cs typeface="DejaVu Sans Condensed" panose="020B0606030804020204" pitchFamily="34" charset="0"/>
              </a:rPr>
              <a:t>TARTIŞMAYI ERTELEYİN…</a:t>
            </a:r>
          </a:p>
        </p:txBody>
      </p:sp>
      <p:sp>
        <p:nvSpPr>
          <p:cNvPr id="4" name="Rectangle 2"/>
          <p:cNvSpPr txBox="1">
            <a:spLocks noRot="1" noChangeArrowheads="1"/>
          </p:cNvSpPr>
          <p:nvPr/>
        </p:nvSpPr>
        <p:spPr>
          <a:xfrm>
            <a:off x="514351" y="685801"/>
            <a:ext cx="7797662" cy="1151965"/>
          </a:xfrm>
          <a:prstGeom prst="rect">
            <a:avLst/>
          </a:prstGeom>
        </p:spPr>
        <p:txBody>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tr-TR" sz="4800" dirty="0"/>
              <a:t>ÖFKELİ İSENİZ</a:t>
            </a:r>
          </a:p>
        </p:txBody>
      </p:sp>
      <p:pic>
        <p:nvPicPr>
          <p:cNvPr id="2" name="Resim 1"/>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299138" y="1628800"/>
            <a:ext cx="2808312" cy="280831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Öfke-İle-İlgili-Sözler.jpg"/>
          <p:cNvPicPr>
            <a:picLocks noGrp="1" noChangeAspect="1"/>
          </p:cNvPicPr>
          <p:nvPr>
            <p:ph sz="quarter" idx="13"/>
          </p:nvPr>
        </p:nvPicPr>
        <p:blipFill>
          <a:blip r:embed="rId2"/>
          <a:stretch>
            <a:fillRect/>
          </a:stretch>
        </p:blipFill>
        <p:spPr>
          <a:xfrm>
            <a:off x="500034" y="642918"/>
            <a:ext cx="7786742" cy="4732357"/>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Rot="1" noChangeArrowheads="1"/>
          </p:cNvSpPr>
          <p:nvPr>
            <p:ph type="body" idx="4294967295"/>
          </p:nvPr>
        </p:nvSpPr>
        <p:spPr>
          <a:xfrm>
            <a:off x="395536" y="1988840"/>
            <a:ext cx="6264696" cy="3528392"/>
          </a:xfrm>
        </p:spPr>
        <p:txBody>
          <a:bodyPr>
            <a:noAutofit/>
          </a:bodyPr>
          <a:lstStyle/>
          <a:p>
            <a:pPr eaLnBrk="1" hangingPunct="1"/>
            <a:r>
              <a:rPr lang="tr-TR" sz="4000" b="1" dirty="0">
                <a:latin typeface="DejaVu Sans Condensed" panose="020B0606030804020204" pitchFamily="34" charset="0"/>
                <a:ea typeface="DejaVu Sans Condensed" panose="020B0606030804020204" pitchFamily="34" charset="0"/>
                <a:cs typeface="DejaVu Sans Condensed" panose="020B0606030804020204" pitchFamily="34" charset="0"/>
              </a:rPr>
              <a:t>SPOR YAPIN… </a:t>
            </a:r>
          </a:p>
          <a:p>
            <a:pPr eaLnBrk="1" hangingPunct="1"/>
            <a:r>
              <a:rPr lang="tr-TR" sz="4000" b="1" dirty="0">
                <a:latin typeface="DejaVu Sans Condensed" panose="020B0606030804020204" pitchFamily="34" charset="0"/>
                <a:ea typeface="DejaVu Sans Condensed" panose="020B0606030804020204" pitchFamily="34" charset="0"/>
                <a:cs typeface="DejaVu Sans Condensed" panose="020B0606030804020204" pitchFamily="34" charset="0"/>
              </a:rPr>
              <a:t>KOŞUN…</a:t>
            </a:r>
          </a:p>
          <a:p>
            <a:pPr eaLnBrk="1" hangingPunct="1"/>
            <a:r>
              <a:rPr lang="tr-TR" sz="4000" b="1" dirty="0">
                <a:latin typeface="DejaVu Sans Condensed" panose="020B0606030804020204" pitchFamily="34" charset="0"/>
                <a:ea typeface="DejaVu Sans Condensed" panose="020B0606030804020204" pitchFamily="34" charset="0"/>
                <a:cs typeface="DejaVu Sans Condensed" panose="020B0606030804020204" pitchFamily="34" charset="0"/>
              </a:rPr>
              <a:t>ENERJİNİZİ BOŞALTIN…</a:t>
            </a:r>
          </a:p>
          <a:p>
            <a:pPr eaLnBrk="1" hangingPunct="1">
              <a:buFont typeface="Wingdings" pitchFamily="2" charset="2"/>
              <a:buNone/>
            </a:pPr>
            <a:endParaRPr lang="tr-TR" sz="4000" b="1" dirty="0">
              <a:latin typeface="DejaVu Sans Condensed" panose="020B0606030804020204" pitchFamily="34" charset="0"/>
              <a:ea typeface="DejaVu Sans Condensed" panose="020B0606030804020204" pitchFamily="34" charset="0"/>
              <a:cs typeface="DejaVu Sans Condensed" panose="020B0606030804020204" pitchFamily="34" charset="0"/>
            </a:endParaRPr>
          </a:p>
        </p:txBody>
      </p:sp>
      <p:sp>
        <p:nvSpPr>
          <p:cNvPr id="4" name="Rectangle 2"/>
          <p:cNvSpPr txBox="1">
            <a:spLocks noRot="1" noChangeArrowheads="1"/>
          </p:cNvSpPr>
          <p:nvPr/>
        </p:nvSpPr>
        <p:spPr>
          <a:xfrm>
            <a:off x="514351" y="685801"/>
            <a:ext cx="7797662" cy="1151965"/>
          </a:xfrm>
          <a:prstGeom prst="rect">
            <a:avLst/>
          </a:prstGeom>
        </p:spPr>
        <p:txBody>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tr-TR" sz="4800" dirty="0"/>
              <a:t>ÖFKELİ İSENİZ</a:t>
            </a:r>
          </a:p>
        </p:txBody>
      </p:sp>
      <p:pic>
        <p:nvPicPr>
          <p:cNvPr id="2" name="Resim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364088" y="1772816"/>
            <a:ext cx="3154270" cy="3168352"/>
          </a:xfrm>
          <a:prstGeom prst="rect">
            <a:avLst/>
          </a:prstGeom>
          <a:ln w="127000" cap="rnd">
            <a:solidFill>
              <a:srgbClr val="FFFFFF"/>
            </a:solidFill>
          </a:ln>
          <a:effectLst>
            <a:glow rad="139700">
              <a:schemeClr val="accent1">
                <a:satMod val="175000"/>
                <a:alpha val="40000"/>
              </a:schemeClr>
            </a:glow>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Rot="1" noChangeArrowheads="1"/>
          </p:cNvSpPr>
          <p:nvPr>
            <p:ph type="body" idx="4294967295"/>
          </p:nvPr>
        </p:nvSpPr>
        <p:spPr>
          <a:xfrm>
            <a:off x="899592" y="1875621"/>
            <a:ext cx="3651374" cy="3243064"/>
          </a:xfrm>
        </p:spPr>
        <p:txBody>
          <a:bodyPr>
            <a:normAutofit/>
          </a:bodyPr>
          <a:lstStyle/>
          <a:p>
            <a:pPr eaLnBrk="1" hangingPunct="1"/>
            <a:r>
              <a:rPr lang="tr-TR" sz="4000" b="1" dirty="0">
                <a:latin typeface="DejaVu Sans Condensed" panose="020B0606030804020204" pitchFamily="34" charset="0"/>
                <a:ea typeface="DejaVu Sans Condensed" panose="020B0606030804020204" pitchFamily="34" charset="0"/>
                <a:cs typeface="DejaVu Sans Condensed" panose="020B0606030804020204" pitchFamily="34" charset="0"/>
              </a:rPr>
              <a:t>İSTERSENİZ AĞLAYIN…</a:t>
            </a:r>
          </a:p>
          <a:p>
            <a:pPr eaLnBrk="1" hangingPunct="1"/>
            <a:endParaRPr lang="tr-TR" sz="4000" b="1" dirty="0">
              <a:latin typeface="DejaVu Sans Condensed" panose="020B0606030804020204" pitchFamily="34" charset="0"/>
              <a:ea typeface="DejaVu Sans Condensed" panose="020B0606030804020204" pitchFamily="34" charset="0"/>
              <a:cs typeface="DejaVu Sans Condensed" panose="020B0606030804020204" pitchFamily="34" charset="0"/>
            </a:endParaRPr>
          </a:p>
        </p:txBody>
      </p:sp>
      <p:pic>
        <p:nvPicPr>
          <p:cNvPr id="5" name="4 Resim" descr="cartoon-baby-crying-vector-clip-art-illustration-with-simple-gradients-all-in-a-single-layer_117080815.jpg"/>
          <p:cNvPicPr>
            <a:picLocks noChangeAspect="1"/>
          </p:cNvPicPr>
          <p:nvPr/>
        </p:nvPicPr>
        <p:blipFill>
          <a:blip r:embed="rId2" cstate="print"/>
          <a:stretch>
            <a:fillRect/>
          </a:stretch>
        </p:blipFill>
        <p:spPr>
          <a:xfrm>
            <a:off x="5076056" y="1513586"/>
            <a:ext cx="3384376" cy="3608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2"/>
          <p:cNvSpPr txBox="1">
            <a:spLocks noRot="1" noChangeArrowheads="1"/>
          </p:cNvSpPr>
          <p:nvPr/>
        </p:nvSpPr>
        <p:spPr>
          <a:xfrm>
            <a:off x="514351" y="685801"/>
            <a:ext cx="7797662" cy="1151965"/>
          </a:xfrm>
          <a:prstGeom prst="rect">
            <a:avLst/>
          </a:prstGeom>
        </p:spPr>
        <p:txBody>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tr-TR" sz="4800" dirty="0"/>
              <a:t>ÖFKELİ İSENİZ</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7" name="Rectangle 3"/>
          <p:cNvSpPr>
            <a:spLocks noGrp="1" noRot="1" noChangeArrowheads="1"/>
          </p:cNvSpPr>
          <p:nvPr>
            <p:ph type="body" idx="4294967295"/>
          </p:nvPr>
        </p:nvSpPr>
        <p:spPr>
          <a:xfrm>
            <a:off x="179512" y="1988840"/>
            <a:ext cx="3923928" cy="3777283"/>
          </a:xfrm>
        </p:spPr>
        <p:txBody>
          <a:bodyPr>
            <a:normAutofit/>
          </a:bodyPr>
          <a:lstStyle/>
          <a:p>
            <a:pPr eaLnBrk="1" hangingPunct="1"/>
            <a:endParaRPr lang="tr-TR" sz="4000" b="1" dirty="0">
              <a:latin typeface="DejaVu Sans Condensed" panose="020B0606030804020204" pitchFamily="34" charset="0"/>
              <a:ea typeface="DejaVu Sans Condensed" panose="020B0606030804020204" pitchFamily="34" charset="0"/>
              <a:cs typeface="DejaVu Sans Condensed" panose="020B0606030804020204" pitchFamily="34" charset="0"/>
            </a:endParaRPr>
          </a:p>
          <a:p>
            <a:pPr eaLnBrk="1" hangingPunct="1"/>
            <a:r>
              <a:rPr lang="tr-TR" sz="4000" b="1" dirty="0">
                <a:latin typeface="DejaVu Sans Condensed" panose="020B0606030804020204" pitchFamily="34" charset="0"/>
                <a:ea typeface="DejaVu Sans Condensed" panose="020B0606030804020204" pitchFamily="34" charset="0"/>
                <a:cs typeface="DejaVu Sans Condensed" panose="020B0606030804020204" pitchFamily="34" charset="0"/>
              </a:rPr>
              <a:t>BİR MEŞGULİYET BULUN…</a:t>
            </a:r>
          </a:p>
          <a:p>
            <a:pPr eaLnBrk="1" hangingPunct="1">
              <a:buFont typeface="Wingdings" pitchFamily="2" charset="2"/>
              <a:buNone/>
            </a:pPr>
            <a:endParaRPr lang="tr-TR" sz="4000" b="1" dirty="0">
              <a:latin typeface="DejaVu Sans Condensed" panose="020B0606030804020204" pitchFamily="34" charset="0"/>
              <a:ea typeface="DejaVu Sans Condensed" panose="020B0606030804020204" pitchFamily="34" charset="0"/>
              <a:cs typeface="DejaVu Sans Condensed" panose="020B0606030804020204" pitchFamily="34" charset="0"/>
            </a:endParaRPr>
          </a:p>
          <a:p>
            <a:pPr eaLnBrk="1" hangingPunct="1">
              <a:buFont typeface="Wingdings" pitchFamily="2" charset="2"/>
              <a:buNone/>
            </a:pPr>
            <a:endParaRPr lang="tr-TR" sz="4000" b="1" dirty="0">
              <a:latin typeface="DejaVu Sans Condensed" panose="020B0606030804020204" pitchFamily="34" charset="0"/>
              <a:ea typeface="DejaVu Sans Condensed" panose="020B0606030804020204" pitchFamily="34" charset="0"/>
              <a:cs typeface="DejaVu Sans Condensed" panose="020B0606030804020204" pitchFamily="34" charset="0"/>
            </a:endParaRPr>
          </a:p>
          <a:p>
            <a:pPr eaLnBrk="1" hangingPunct="1">
              <a:buFont typeface="Wingdings" pitchFamily="2" charset="2"/>
              <a:buNone/>
            </a:pPr>
            <a:endParaRPr lang="tr-TR" sz="4000" b="1" dirty="0">
              <a:latin typeface="DejaVu Sans Condensed" panose="020B0606030804020204" pitchFamily="34" charset="0"/>
              <a:ea typeface="DejaVu Sans Condensed" panose="020B0606030804020204" pitchFamily="34" charset="0"/>
              <a:cs typeface="DejaVu Sans Condensed" panose="020B0606030804020204" pitchFamily="34" charset="0"/>
            </a:endParaRPr>
          </a:p>
        </p:txBody>
      </p:sp>
      <p:pic>
        <p:nvPicPr>
          <p:cNvPr id="30723" name="Picture 4" descr="CA6HM34T"/>
          <p:cNvPicPr>
            <a:picLocks noChangeAspect="1" noChangeArrowheads="1"/>
          </p:cNvPicPr>
          <p:nvPr/>
        </p:nvPicPr>
        <p:blipFill>
          <a:blip r:embed="rId2" cstate="print"/>
          <a:srcRect/>
          <a:stretch>
            <a:fillRect/>
          </a:stretch>
        </p:blipFill>
        <p:spPr bwMode="auto">
          <a:xfrm>
            <a:off x="4283968" y="1556792"/>
            <a:ext cx="4464050" cy="3960490"/>
          </a:xfrm>
          <a:prstGeom prst="rect">
            <a:avLst/>
          </a:prstGeom>
          <a:noFill/>
          <a:ln w="9525">
            <a:noFill/>
            <a:miter lim="800000"/>
            <a:headEnd/>
            <a:tailEnd/>
          </a:ln>
        </p:spPr>
      </p:pic>
      <p:sp>
        <p:nvSpPr>
          <p:cNvPr id="4" name="Rectangle 2"/>
          <p:cNvSpPr txBox="1">
            <a:spLocks noRot="1" noChangeArrowheads="1"/>
          </p:cNvSpPr>
          <p:nvPr/>
        </p:nvSpPr>
        <p:spPr>
          <a:xfrm>
            <a:off x="514351" y="685801"/>
            <a:ext cx="7797662" cy="1151965"/>
          </a:xfrm>
          <a:prstGeom prst="rect">
            <a:avLst/>
          </a:prstGeom>
        </p:spPr>
        <p:txBody>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tr-TR" sz="4800" dirty="0"/>
              <a:t>ÖFKELİ İSENİZ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7747">
                                            <p:txEl>
                                              <p:pRg st="1" end="1"/>
                                            </p:txEl>
                                          </p:spTgt>
                                        </p:tgtEl>
                                        <p:attrNameLst>
                                          <p:attrName>style.visibility</p:attrName>
                                        </p:attrNameLst>
                                      </p:cBhvr>
                                      <p:to>
                                        <p:strVal val="visible"/>
                                      </p:to>
                                    </p:set>
                                    <p:animEffect transition="in" filter="fade">
                                      <p:cBhvr>
                                        <p:cTn id="7" dur="1000">
                                          <p:stCondLst>
                                            <p:cond delay="0"/>
                                          </p:stCondLst>
                                        </p:cTn>
                                        <p:tgtEl>
                                          <p:spTgt spid="287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199" y="476672"/>
            <a:ext cx="8229600" cy="1656184"/>
          </a:xfrm>
        </p:spPr>
        <p:txBody>
          <a:bodyPr>
            <a:normAutofit fontScale="90000"/>
          </a:bodyPr>
          <a:lstStyle/>
          <a:p>
            <a:pPr algn="ctr"/>
            <a:r>
              <a:rPr lang="tr-TR" dirty="0"/>
              <a:t>ANCAK </a:t>
            </a:r>
            <a:br>
              <a:rPr lang="tr-TR" dirty="0"/>
            </a:br>
            <a:r>
              <a:rPr lang="tr-TR" dirty="0"/>
              <a:t>KENDİNİZE VEYA BİR BAŞKASINA ŞİDDET GÖSTERMEYİN!</a:t>
            </a:r>
          </a:p>
        </p:txBody>
      </p:sp>
      <p:pic>
        <p:nvPicPr>
          <p:cNvPr id="4" name="İçerik Yer Tutucusu 3"/>
          <p:cNvPicPr>
            <a:picLocks noGrp="1" noChangeAspect="1"/>
          </p:cNvPicPr>
          <p:nvPr>
            <p:ph sz="quarter" idx="13"/>
          </p:nvPr>
        </p:nvPicPr>
        <p:blipFill>
          <a:blip r:embed="rId2">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tretch>
            <a:fillRect/>
          </a:stretch>
        </p:blipFill>
        <p:spPr>
          <a:xfrm>
            <a:off x="2496182" y="2564904"/>
            <a:ext cx="4151634" cy="2767756"/>
          </a:xfrm>
        </p:spPr>
      </p:pic>
    </p:spTree>
    <p:extLst>
      <p:ext uri="{BB962C8B-B14F-4D97-AF65-F5344CB8AC3E}">
        <p14:creationId xmlns:p14="http://schemas.microsoft.com/office/powerpoint/2010/main" val="3642525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14351" y="285729"/>
            <a:ext cx="7797662" cy="1552038"/>
          </a:xfrm>
        </p:spPr>
        <p:txBody>
          <a:bodyPr/>
          <a:lstStyle/>
          <a:p>
            <a:r>
              <a:rPr lang="tr-TR" dirty="0" smtClean="0"/>
              <a:t/>
            </a:r>
            <a:br>
              <a:rPr lang="tr-TR" dirty="0" smtClean="0"/>
            </a:br>
            <a:r>
              <a:rPr lang="tr-TR" dirty="0" smtClean="0"/>
              <a:t>Öfke Kontrolü ve Kaplumbağa Tekniği</a:t>
            </a:r>
            <a:br>
              <a:rPr lang="tr-TR" dirty="0" smtClean="0"/>
            </a:br>
            <a:endParaRPr lang="tr-TR" dirty="0"/>
          </a:p>
        </p:txBody>
      </p:sp>
      <p:sp>
        <p:nvSpPr>
          <p:cNvPr id="3" name="2 İçerik Yer Tutucusu"/>
          <p:cNvSpPr>
            <a:spLocks noGrp="1"/>
          </p:cNvSpPr>
          <p:nvPr>
            <p:ph sz="quarter" idx="13"/>
          </p:nvPr>
        </p:nvSpPr>
        <p:spPr/>
        <p:txBody>
          <a:bodyPr>
            <a:normAutofit/>
          </a:bodyPr>
          <a:lstStyle/>
          <a:p>
            <a:r>
              <a:rPr lang="tr-TR" dirty="0" smtClean="0"/>
              <a:t>Öfke genellikle çevremizde kontrol edemediğimiz bir durum yüzünden patlak verir. Mesela bir topun kafamıza çarpması veya trafikte birinin korna çalması gibi ve bazen de kaybetme korkumuz yüzünden ortaya çıkar. Fakat her ne olursa olsun öfkemiz geçtikten sonra yaptıklarımızdan utanç duyarız. Öfke tabiatımızın bir parçası gibi dursa da insanoğlunun aşması gereken bir duygudur.</a:t>
            </a:r>
            <a:br>
              <a:rPr lang="tr-TR" dirty="0" smtClean="0"/>
            </a:br>
            <a:r>
              <a:rPr lang="tr-TR" dirty="0" smtClean="0"/>
              <a:t/>
            </a:r>
            <a:br>
              <a:rPr lang="tr-TR" dirty="0" smtClean="0"/>
            </a:br>
            <a:endParaRPr lang="tr-TR" dirty="0" smtClean="0"/>
          </a:p>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Öfke Kontrolü ve Kaplumbağa Tekniği</a:t>
            </a:r>
            <a:endParaRPr lang="tr-TR" dirty="0"/>
          </a:p>
        </p:txBody>
      </p:sp>
      <p:sp>
        <p:nvSpPr>
          <p:cNvPr id="3" name="2 İçerik Yer Tutucusu"/>
          <p:cNvSpPr>
            <a:spLocks noGrp="1"/>
          </p:cNvSpPr>
          <p:nvPr>
            <p:ph sz="quarter" idx="13"/>
          </p:nvPr>
        </p:nvSpPr>
        <p:spPr/>
        <p:txBody>
          <a:bodyPr/>
          <a:lstStyle/>
          <a:p>
            <a:r>
              <a:rPr lang="tr-TR" dirty="0" smtClean="0"/>
              <a:t>Kaplumbağa tekniği oldukça basit ve yararlıdır. Şimdi gözünüzde bir kaplumbağa canlandırın. Bir tehlike anında kaplumbağa ne yapar kabuğuna çekilir. Öfkemizin ana nedeni de tehlike de hissetmemizdir.</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Öfke Kontrolü ve Kaplumbağa Tekniği</a:t>
            </a:r>
            <a:endParaRPr lang="tr-TR" dirty="0"/>
          </a:p>
        </p:txBody>
      </p:sp>
      <p:sp>
        <p:nvSpPr>
          <p:cNvPr id="3" name="2 İçerik Yer Tutucusu"/>
          <p:cNvSpPr>
            <a:spLocks noGrp="1"/>
          </p:cNvSpPr>
          <p:nvPr>
            <p:ph sz="quarter" idx="13"/>
          </p:nvPr>
        </p:nvSpPr>
        <p:spPr/>
        <p:txBody>
          <a:bodyPr>
            <a:normAutofit fontScale="92500" lnSpcReduction="20000"/>
          </a:bodyPr>
          <a:lstStyle/>
          <a:p>
            <a:r>
              <a:rPr lang="tr-TR" dirty="0" smtClean="0"/>
              <a:t>Zihnimiz bir tehlike anında iki şekilde tepki verir </a:t>
            </a:r>
            <a:r>
              <a:rPr lang="tr-TR" dirty="0" smtClean="0">
                <a:solidFill>
                  <a:srgbClr val="00B050"/>
                </a:solidFill>
              </a:rPr>
              <a:t>kaç kurtul veya savaş, mücadele et.</a:t>
            </a:r>
            <a:r>
              <a:rPr lang="tr-TR" dirty="0" smtClean="0"/>
              <a:t/>
            </a:r>
            <a:br>
              <a:rPr lang="tr-TR" dirty="0" smtClean="0"/>
            </a:br>
            <a:r>
              <a:rPr lang="tr-TR" dirty="0" smtClean="0"/>
              <a:t>Ama 21. yüzyıl toplumunda alt benliğimizle değil kendi kişiliğimizle hareket etmeli ve öfkemizi kesinlikle kontrol etmeliyiz. Bu yüzden öfke bizi yakalandığında yapmamız gerekenler basittir.</a:t>
            </a:r>
            <a:br>
              <a:rPr lang="tr-TR" dirty="0" smtClean="0"/>
            </a:br>
            <a:r>
              <a:rPr lang="tr-TR" dirty="0" smtClean="0"/>
              <a:t/>
            </a:r>
            <a:br>
              <a:rPr lang="tr-TR" dirty="0" smtClean="0"/>
            </a:br>
            <a:r>
              <a:rPr lang="tr-TR" dirty="0" smtClean="0"/>
              <a:t>1- Öfkelendiğinizde Farkında olun.</a:t>
            </a:r>
            <a:br>
              <a:rPr lang="tr-TR" dirty="0" smtClean="0"/>
            </a:br>
            <a:r>
              <a:rPr lang="tr-TR" dirty="0" smtClean="0"/>
              <a:t>Öfkeni fark et ve onu izle onun nasıl yükseldiğini ve seni nasıl zorladığını fark et. Bu sayede öfkeye kapılmak yerine onu izleyerek onu anlamış olacaksın.</a:t>
            </a:r>
            <a:br>
              <a:rPr lang="tr-TR" dirty="0" smtClean="0"/>
            </a:b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Öfke Kontrolü ve Kaplumbağa Tekniği</a:t>
            </a:r>
            <a:endParaRPr lang="tr-TR" dirty="0"/>
          </a:p>
        </p:txBody>
      </p:sp>
      <p:sp>
        <p:nvSpPr>
          <p:cNvPr id="3" name="2 İçerik Yer Tutucusu"/>
          <p:cNvSpPr>
            <a:spLocks noGrp="1"/>
          </p:cNvSpPr>
          <p:nvPr>
            <p:ph sz="quarter" idx="13"/>
          </p:nvPr>
        </p:nvSpPr>
        <p:spPr/>
        <p:txBody>
          <a:bodyPr/>
          <a:lstStyle/>
          <a:p>
            <a:r>
              <a:rPr lang="tr-TR" dirty="0" smtClean="0"/>
              <a:t>2- Öfkelendiğinizde öfkeli şeyler düşünmeyi bırakın.</a:t>
            </a:r>
            <a:br>
              <a:rPr lang="tr-TR" dirty="0" smtClean="0"/>
            </a:br>
            <a:r>
              <a:rPr lang="tr-TR" dirty="0" smtClean="0"/>
              <a:t>Öfkelendiğimizde genellikle parçalamak, kırmak, küfretmek, dövmek gibi yıkıcı düşünceler bizi sarar ve bunlara bazen uyarız. Fakat öfkemiz geçtikten sonra ne yazık ki bize bıraktığı şeyler korkunçtur. Sevdiklerimizi üzmüş ve onları kırmışızdır. O halde öfkelendiğinizde durdurmanız gereken en önemli düşünceler öfke düşünceleridir. Onları durdurun göreceksiniz öfkenizde duracak.</a:t>
            </a:r>
            <a:br>
              <a:rPr lang="tr-TR" dirty="0" smtClean="0"/>
            </a:b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Öfke Kontrolü ve Kaplumbağa Tekniği</a:t>
            </a:r>
            <a:endParaRPr lang="tr-TR" dirty="0"/>
          </a:p>
        </p:txBody>
      </p:sp>
      <p:sp>
        <p:nvSpPr>
          <p:cNvPr id="3" name="2 İçerik Yer Tutucusu"/>
          <p:cNvSpPr>
            <a:spLocks noGrp="1"/>
          </p:cNvSpPr>
          <p:nvPr>
            <p:ph sz="quarter" idx="13"/>
          </p:nvPr>
        </p:nvSpPr>
        <p:spPr/>
        <p:txBody>
          <a:bodyPr>
            <a:normAutofit fontScale="85000" lnSpcReduction="10000"/>
          </a:bodyPr>
          <a:lstStyle/>
          <a:p>
            <a:r>
              <a:rPr lang="tr-TR" dirty="0" smtClean="0"/>
              <a:t>3- Şimdi Kaplumbağa gibi düşünün ve Kabuğunuza çekilin</a:t>
            </a:r>
            <a:br>
              <a:rPr lang="tr-TR" dirty="0" smtClean="0"/>
            </a:br>
            <a:r>
              <a:rPr lang="tr-TR" dirty="0" smtClean="0"/>
              <a:t>Bir meditasyon gibi düşünün bunu. Kabuğunuz olduğunu düşünün ve içinize dönün derin nefesler alıp verin ve sakinleşmeye odaklanın. Bu sayede sakinleşecek ve öfkenizi kamçılayan hormonlardan kurtulmuş olacaksınız. Genellikle sakinleşmeniz bir veya iki dakikadan fazla sürmez...</a:t>
            </a:r>
          </a:p>
          <a:p>
            <a:r>
              <a:rPr lang="tr-TR" dirty="0" smtClean="0"/>
              <a:t>4- Artık kabuğunuzdan çıkabilirsiniz. </a:t>
            </a:r>
            <a:br>
              <a:rPr lang="tr-TR" dirty="0" smtClean="0"/>
            </a:br>
            <a:r>
              <a:rPr lang="tr-TR" dirty="0" smtClean="0"/>
              <a:t>Şimdi problemi daha net görecek ve doğru bir çözümle yaklaşacaksınız...</a:t>
            </a:r>
          </a:p>
          <a:p>
            <a:r>
              <a:rPr lang="tr-TR" dirty="0" smtClean="0"/>
              <a:t/>
            </a:r>
            <a:br>
              <a:rPr lang="tr-TR" dirty="0" smtClean="0"/>
            </a:b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Öfke Kontrolü</a:t>
            </a:r>
            <a:br>
              <a:rPr lang="tr-TR" dirty="0" smtClean="0"/>
            </a:br>
            <a:endParaRPr lang="tr-TR" dirty="0"/>
          </a:p>
        </p:txBody>
      </p:sp>
      <p:sp>
        <p:nvSpPr>
          <p:cNvPr id="3" name="2 İçerik Yer Tutucusu"/>
          <p:cNvSpPr>
            <a:spLocks noGrp="1"/>
          </p:cNvSpPr>
          <p:nvPr>
            <p:ph sz="quarter" idx="13"/>
          </p:nvPr>
        </p:nvSpPr>
        <p:spPr/>
        <p:txBody>
          <a:bodyPr/>
          <a:lstStyle/>
          <a:p>
            <a:pPr lvl="0" fontAlgn="base"/>
            <a:r>
              <a:rPr lang="tr-TR" b="1" dirty="0" smtClean="0"/>
              <a:t>Öfke</a:t>
            </a:r>
            <a:r>
              <a:rPr lang="tr-TR" dirty="0" smtClean="0"/>
              <a:t>  aklı  ve mantıklı düşünmeyi engeller. Bu anda yapılması gereken öfkelendiğinizin farkına varmaktır. Öfkeli olduğunuzun farkına vardığınız an kızgınlığınız yerine sadece sorular kalır ve mantık tekrar kontrolü ele geçirir.</a:t>
            </a:r>
          </a:p>
          <a:p>
            <a:pPr lvl="0" fontAlgn="base"/>
            <a:r>
              <a:rPr lang="tr-TR" b="1" dirty="0" smtClean="0"/>
              <a:t>Öfkelendiğiniz</a:t>
            </a:r>
            <a:r>
              <a:rPr lang="tr-TR" dirty="0" smtClean="0"/>
              <a:t> an şunu düşünün; Öfkemden sonra pek çok kez özür dilemem gerekir ve belki de düzeltilemeyecek bir hataya sebebiyet verebilirim.</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Slayt Numarası Yer Tutucusu"/>
          <p:cNvSpPr>
            <a:spLocks noGrp="1"/>
          </p:cNvSpPr>
          <p:nvPr>
            <p:ph type="sldNum" sz="quarter" idx="12"/>
          </p:nvPr>
        </p:nvSpPr>
        <p:spPr/>
        <p:txBody>
          <a:bodyPr/>
          <a:lstStyle/>
          <a:p>
            <a:pPr>
              <a:defRPr/>
            </a:pPr>
            <a:fld id="{657516FB-FB92-492E-BB37-1AE7B71ED82E}" type="slidenum">
              <a:rPr lang="tr-TR"/>
              <a:pPr>
                <a:defRPr/>
              </a:pPr>
              <a:t>3</a:t>
            </a:fld>
            <a:endParaRPr lang="tr-TR"/>
          </a:p>
        </p:txBody>
      </p:sp>
      <p:sp>
        <p:nvSpPr>
          <p:cNvPr id="8195" name="1 Dikdörtgen"/>
          <p:cNvSpPr>
            <a:spLocks noChangeArrowheads="1"/>
          </p:cNvSpPr>
          <p:nvPr/>
        </p:nvSpPr>
        <p:spPr bwMode="auto">
          <a:xfrm>
            <a:off x="785813" y="214291"/>
            <a:ext cx="7500937" cy="5447645"/>
          </a:xfrm>
          <a:prstGeom prst="rect">
            <a:avLst/>
          </a:prstGeom>
          <a:noFill/>
          <a:ln w="9525">
            <a:noFill/>
            <a:miter lim="800000"/>
            <a:headEnd/>
            <a:tailEnd/>
          </a:ln>
        </p:spPr>
        <p:txBody>
          <a:bodyPr wrap="square">
            <a:spAutoFit/>
          </a:bodyPr>
          <a:lstStyle/>
          <a:p>
            <a:pPr>
              <a:buFont typeface="Wingdings" pitchFamily="2" charset="2"/>
              <a:buChar char="q"/>
            </a:pPr>
            <a:r>
              <a:rPr lang="tr-TR" sz="3000" b="1">
                <a:solidFill>
                  <a:srgbClr val="000000"/>
                </a:solidFill>
                <a:latin typeface="Comic Sans MS" pitchFamily="66" charset="0"/>
              </a:rPr>
              <a:t>Öfkemi kontrol edebiliyorum.</a:t>
            </a:r>
          </a:p>
          <a:p>
            <a:pPr>
              <a:buFont typeface="Wingdings" pitchFamily="2" charset="2"/>
              <a:buChar char="q"/>
            </a:pPr>
            <a:r>
              <a:rPr lang="tr-TR" sz="3000" b="1">
                <a:solidFill>
                  <a:srgbClr val="000000"/>
                </a:solidFill>
                <a:latin typeface="Comic Sans MS" pitchFamily="66" charset="0"/>
              </a:rPr>
              <a:t>Kavgadan uzak duruyorum</a:t>
            </a:r>
          </a:p>
          <a:p>
            <a:pPr>
              <a:buFont typeface="Wingdings" pitchFamily="2" charset="2"/>
              <a:buChar char="q"/>
            </a:pPr>
            <a:r>
              <a:rPr lang="tr-TR" sz="3000" b="1">
                <a:solidFill>
                  <a:srgbClr val="000000"/>
                </a:solidFill>
                <a:latin typeface="Comic Sans MS" pitchFamily="66" charset="0"/>
              </a:rPr>
              <a:t>Tartışırken sesimi yükseltmiyorum.</a:t>
            </a:r>
          </a:p>
          <a:p>
            <a:pPr>
              <a:buFont typeface="Wingdings" pitchFamily="2" charset="2"/>
              <a:buChar char="q"/>
            </a:pPr>
            <a:r>
              <a:rPr lang="tr-TR" sz="3000" b="1">
                <a:solidFill>
                  <a:srgbClr val="000000"/>
                </a:solidFill>
                <a:latin typeface="Comic Sans MS" pitchFamily="66" charset="0"/>
              </a:rPr>
              <a:t>Sabah kalktığımda stresli olmuyorum.</a:t>
            </a:r>
          </a:p>
          <a:p>
            <a:pPr>
              <a:buFont typeface="Wingdings" pitchFamily="2" charset="2"/>
              <a:buChar char="q"/>
            </a:pPr>
            <a:r>
              <a:rPr lang="tr-TR" sz="3000" b="1">
                <a:solidFill>
                  <a:srgbClr val="000000"/>
                </a:solidFill>
                <a:latin typeface="Comic Sans MS" pitchFamily="66" charset="0"/>
              </a:rPr>
              <a:t>İnsanlarla konuşurken ters ve kaba cevaplar vermiyorum.</a:t>
            </a:r>
          </a:p>
          <a:p>
            <a:pPr>
              <a:buFont typeface="Wingdings" pitchFamily="2" charset="2"/>
              <a:buChar char="q"/>
            </a:pPr>
            <a:r>
              <a:rPr lang="tr-TR" sz="3000" b="1">
                <a:solidFill>
                  <a:srgbClr val="000000"/>
                </a:solidFill>
                <a:latin typeface="Comic Sans MS" pitchFamily="66" charset="0"/>
              </a:rPr>
              <a:t>İnsanlara güler yüzlü davranıyorum.</a:t>
            </a:r>
          </a:p>
          <a:p>
            <a:pPr>
              <a:buFont typeface="Wingdings" pitchFamily="2" charset="2"/>
              <a:buChar char="q"/>
            </a:pPr>
            <a:r>
              <a:rPr lang="tr-TR" sz="3000" b="1">
                <a:solidFill>
                  <a:srgbClr val="000000"/>
                </a:solidFill>
                <a:latin typeface="Comic Sans MS" pitchFamily="66" charset="0"/>
              </a:rPr>
              <a:t>Düşüncelerimi içime atmayıp, ifade ediyorum.</a:t>
            </a:r>
          </a:p>
          <a:p>
            <a:pPr>
              <a:buFont typeface="Wingdings" pitchFamily="2" charset="2"/>
              <a:buChar char="q"/>
            </a:pPr>
            <a:r>
              <a:rPr lang="tr-TR" sz="3000" b="1">
                <a:solidFill>
                  <a:srgbClr val="000000"/>
                </a:solidFill>
                <a:latin typeface="Comic Sans MS" pitchFamily="66" charset="0"/>
              </a:rPr>
              <a:t>Tartışırken hakaret ve küfür etmiyorum.</a:t>
            </a:r>
          </a:p>
          <a:p>
            <a:endParaRPr lang="tr-TR">
              <a:solidFill>
                <a:srgbClr val="000000"/>
              </a:solidFill>
              <a:latin typeface="Comic Sans MS" pitchFamily="66" charset="0"/>
            </a:endParaRPr>
          </a:p>
        </p:txBody>
      </p:sp>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Öfke Kontrolü</a:t>
            </a:r>
            <a:endParaRPr lang="tr-TR" dirty="0"/>
          </a:p>
        </p:txBody>
      </p:sp>
      <p:sp>
        <p:nvSpPr>
          <p:cNvPr id="3" name="2 İçerik Yer Tutucusu"/>
          <p:cNvSpPr>
            <a:spLocks noGrp="1"/>
          </p:cNvSpPr>
          <p:nvPr>
            <p:ph sz="quarter" idx="13"/>
          </p:nvPr>
        </p:nvSpPr>
        <p:spPr/>
        <p:txBody>
          <a:bodyPr>
            <a:normAutofit fontScale="92500" lnSpcReduction="20000"/>
          </a:bodyPr>
          <a:lstStyle/>
          <a:p>
            <a:pPr lvl="0" fontAlgn="base"/>
            <a:r>
              <a:rPr lang="tr-TR" b="1" dirty="0" smtClean="0"/>
              <a:t>Seni öfkelendiren</a:t>
            </a:r>
            <a:r>
              <a:rPr lang="tr-TR" dirty="0" smtClean="0"/>
              <a:t> durumlardan uzaklaşmayı dene. Eğer öfken bir konu hakkında artıyorsa bunu daha sakinken tartış. </a:t>
            </a:r>
            <a:r>
              <a:rPr lang="tr-TR" dirty="0" smtClean="0">
                <a:solidFill>
                  <a:srgbClr val="00B050"/>
                </a:solidFill>
              </a:rPr>
              <a:t>Unutma sakinleştikten sonra pek çok kez pişman olacaksın.</a:t>
            </a:r>
          </a:p>
          <a:p>
            <a:pPr lvl="0" fontAlgn="base"/>
            <a:r>
              <a:rPr lang="tr-TR" b="1" dirty="0" smtClean="0">
                <a:solidFill>
                  <a:srgbClr val="7030A0"/>
                </a:solidFill>
              </a:rPr>
              <a:t>Öfken</a:t>
            </a:r>
            <a:r>
              <a:rPr lang="tr-TR" dirty="0" smtClean="0">
                <a:solidFill>
                  <a:srgbClr val="7030A0"/>
                </a:solidFill>
              </a:rPr>
              <a:t> kan şekerinle ilgili olabilir. </a:t>
            </a:r>
            <a:r>
              <a:rPr lang="tr-TR" dirty="0" smtClean="0"/>
              <a:t>Bu durumda kan şekerini kontrol ettir. Bir tartışmaya gireceksen bunu aç karnına yapma.</a:t>
            </a:r>
          </a:p>
          <a:p>
            <a:pPr lvl="0" fontAlgn="base"/>
            <a:r>
              <a:rPr lang="tr-TR" b="1" dirty="0" smtClean="0">
                <a:solidFill>
                  <a:srgbClr val="002060"/>
                </a:solidFill>
              </a:rPr>
              <a:t>Öfke ile</a:t>
            </a:r>
            <a:r>
              <a:rPr lang="tr-TR" dirty="0" smtClean="0">
                <a:solidFill>
                  <a:srgbClr val="002060"/>
                </a:solidFill>
              </a:rPr>
              <a:t> nefes ters orantılıdır</a:t>
            </a:r>
            <a:r>
              <a:rPr lang="tr-TR" dirty="0" smtClean="0"/>
              <a:t>. Öfkelendiğinde sık ve az nefes alırsın. Az nefes bedenin enerjisini azaltır. Öfkelendiğinde derin nefes al ve nefesine odaklan.</a:t>
            </a:r>
          </a:p>
          <a:p>
            <a:pPr fontAlgn="base"/>
            <a:r>
              <a:rPr lang="tr-TR" dirty="0" smtClean="0"/>
              <a:t> </a:t>
            </a:r>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Öfke</a:t>
            </a:r>
            <a:endParaRPr lang="tr-TR" dirty="0"/>
          </a:p>
        </p:txBody>
      </p:sp>
      <p:sp>
        <p:nvSpPr>
          <p:cNvPr id="3" name="2 İçerik Yer Tutucusu"/>
          <p:cNvSpPr>
            <a:spLocks noGrp="1"/>
          </p:cNvSpPr>
          <p:nvPr>
            <p:ph sz="quarter" idx="13"/>
          </p:nvPr>
        </p:nvSpPr>
        <p:spPr/>
        <p:txBody>
          <a:bodyPr/>
          <a:lstStyle/>
          <a:p>
            <a:r>
              <a:rPr lang="tr-TR" sz="2400" i="1" dirty="0" smtClean="0">
                <a:solidFill>
                  <a:srgbClr val="FF0000"/>
                </a:solidFill>
              </a:rPr>
              <a:t>Öfke bir asittir; durduğu kaba verdiği zarar, döküldüğü herhangi bir şeye verdiği zarardan daha fazla olabilir.</a:t>
            </a:r>
            <a:endParaRPr lang="tr-TR" sz="2400" dirty="0" smtClean="0">
              <a:solidFill>
                <a:srgbClr val="FF0000"/>
              </a:solidFill>
            </a:endParaRPr>
          </a:p>
          <a:p>
            <a:pPr fontAlgn="base"/>
            <a:r>
              <a:rPr lang="tr-TR" sz="2400" i="1" dirty="0" smtClean="0">
                <a:solidFill>
                  <a:srgbClr val="FF0000"/>
                </a:solidFill>
              </a:rPr>
              <a:t>- </a:t>
            </a:r>
            <a:r>
              <a:rPr lang="tr-TR" sz="2400" i="1" dirty="0" err="1" smtClean="0">
                <a:solidFill>
                  <a:srgbClr val="FF0000"/>
                </a:solidFill>
              </a:rPr>
              <a:t>Mahatma</a:t>
            </a:r>
            <a:r>
              <a:rPr lang="tr-TR" sz="2400" i="1" dirty="0" smtClean="0">
                <a:solidFill>
                  <a:srgbClr val="FF0000"/>
                </a:solidFill>
              </a:rPr>
              <a:t> </a:t>
            </a:r>
            <a:r>
              <a:rPr lang="tr-TR" sz="2400" i="1" dirty="0" err="1" smtClean="0">
                <a:solidFill>
                  <a:srgbClr val="FF0000"/>
                </a:solidFill>
              </a:rPr>
              <a:t>Gandhi</a:t>
            </a:r>
            <a:endParaRPr lang="tr-TR" sz="2400" dirty="0" smtClean="0">
              <a:solidFill>
                <a:srgbClr val="FF0000"/>
              </a:solidFill>
            </a:endParaRPr>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Öfke Kontrolü</a:t>
            </a:r>
            <a:endParaRPr lang="tr-TR" dirty="0"/>
          </a:p>
        </p:txBody>
      </p:sp>
      <p:sp>
        <p:nvSpPr>
          <p:cNvPr id="3" name="2 İçerik Yer Tutucusu"/>
          <p:cNvSpPr>
            <a:spLocks noGrp="1"/>
          </p:cNvSpPr>
          <p:nvPr>
            <p:ph sz="quarter" idx="13"/>
          </p:nvPr>
        </p:nvSpPr>
        <p:spPr/>
        <p:txBody>
          <a:bodyPr/>
          <a:lstStyle/>
          <a:p>
            <a:r>
              <a:rPr lang="tr-TR" dirty="0" smtClean="0"/>
              <a:t>Öfkenizi izleyin.</a:t>
            </a:r>
            <a:br>
              <a:rPr lang="tr-TR" dirty="0" smtClean="0"/>
            </a:br>
            <a:r>
              <a:rPr lang="tr-TR" dirty="0" smtClean="0"/>
              <a:t>Bu durum meydana geldiğinde genellikle aklınız orada olmaz. Bir anda midenizden boğazınıza ilerleyen bir hiddet yaşarsınız. İşte o anda bunu izleyin öfkenizin farkına varın. Bu öfkenizi anlamanıza ve sebebini çözmenize neden olacaktır.</a:t>
            </a:r>
            <a:br>
              <a:rPr lang="tr-TR" dirty="0" smtClean="0"/>
            </a:b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Öfke Kontrolü</a:t>
            </a:r>
            <a:endParaRPr lang="tr-TR" dirty="0"/>
          </a:p>
        </p:txBody>
      </p:sp>
      <p:sp>
        <p:nvSpPr>
          <p:cNvPr id="3" name="2 İçerik Yer Tutucusu"/>
          <p:cNvSpPr>
            <a:spLocks noGrp="1"/>
          </p:cNvSpPr>
          <p:nvPr>
            <p:ph sz="quarter" idx="13"/>
          </p:nvPr>
        </p:nvSpPr>
        <p:spPr/>
        <p:txBody>
          <a:bodyPr/>
          <a:lstStyle/>
          <a:p>
            <a:r>
              <a:rPr lang="tr-TR" dirty="0" smtClean="0"/>
              <a:t>Öfkenizi kabullenin.</a:t>
            </a:r>
            <a:br>
              <a:rPr lang="tr-TR" dirty="0" smtClean="0"/>
            </a:br>
            <a:r>
              <a:rPr lang="tr-TR" dirty="0" smtClean="0"/>
              <a:t>Öfkenizi durdurma eylemi genellikle işe yaramaz. Onun yerine öfkenizi kabullenin ve nefes teknikleri ile dışarı atın. Ne kadar çok ve derin nefes alırsanız o kadar rahatlayacaksınız. Öfke bedenin bir yapısı fakat onu kontrol etmek "insan" doğasının gereği. Eğer kontrol edemiyorsak diğer canlılardan bir farkımız kalmaz.</a:t>
            </a:r>
            <a:br>
              <a:rPr lang="tr-TR" dirty="0" smtClean="0"/>
            </a:b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Öfke Kontrolü</a:t>
            </a:r>
            <a:endParaRPr lang="tr-TR" dirty="0"/>
          </a:p>
        </p:txBody>
      </p:sp>
      <p:sp>
        <p:nvSpPr>
          <p:cNvPr id="3" name="2 İçerik Yer Tutucusu"/>
          <p:cNvSpPr>
            <a:spLocks noGrp="1"/>
          </p:cNvSpPr>
          <p:nvPr>
            <p:ph sz="quarter" idx="13"/>
          </p:nvPr>
        </p:nvSpPr>
        <p:spPr/>
        <p:txBody>
          <a:bodyPr>
            <a:normAutofit fontScale="92500" lnSpcReduction="10000"/>
          </a:bodyPr>
          <a:lstStyle/>
          <a:p>
            <a:r>
              <a:rPr lang="tr-TR" dirty="0" smtClean="0"/>
              <a:t>Öfkenizi yanınızda götürün.</a:t>
            </a:r>
            <a:br>
              <a:rPr lang="tr-TR" dirty="0" smtClean="0"/>
            </a:br>
            <a:r>
              <a:rPr lang="tr-TR" dirty="0" smtClean="0"/>
              <a:t>Öfkelendiğiniz ortamda durmayın. Hemen oradan ayrılın. Kısa bir yürüyüş size iyi gelecektir.</a:t>
            </a:r>
          </a:p>
          <a:p>
            <a:r>
              <a:rPr lang="tr-TR" dirty="0" smtClean="0"/>
              <a:t>Öfkenizi takip etmeyin.</a:t>
            </a:r>
            <a:br>
              <a:rPr lang="tr-TR" dirty="0" smtClean="0"/>
            </a:br>
            <a:r>
              <a:rPr lang="tr-TR" dirty="0" smtClean="0"/>
              <a:t>Öfkeniz sizin adınıza konuşacaktır. O siz değilsiniz. O duygunun etkisi ile istemediğiniz şeyler söyler hatta yaparsınız. Öfkeniz geçene kadar konuşmayın göreceksiniz her şey çok değişik olacak...</a:t>
            </a:r>
            <a:br>
              <a:rPr lang="tr-TR" dirty="0" smtClean="0"/>
            </a:br>
            <a:r>
              <a:rPr lang="tr-TR" dirty="0" smtClean="0"/>
              <a:t/>
            </a:r>
            <a:br>
              <a:rPr lang="tr-TR" dirty="0" smtClean="0"/>
            </a:b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14351" y="685801"/>
            <a:ext cx="7797662" cy="671497"/>
          </a:xfrm>
        </p:spPr>
        <p:txBody>
          <a:bodyPr/>
          <a:lstStyle/>
          <a:p>
            <a:r>
              <a:rPr lang="tr-TR" dirty="0" smtClean="0"/>
              <a:t>Öfke Kontrolü</a:t>
            </a:r>
            <a:endParaRPr lang="tr-TR" dirty="0"/>
          </a:p>
        </p:txBody>
      </p:sp>
      <p:sp>
        <p:nvSpPr>
          <p:cNvPr id="3" name="2 İçerik Yer Tutucusu"/>
          <p:cNvSpPr>
            <a:spLocks noGrp="1"/>
          </p:cNvSpPr>
          <p:nvPr>
            <p:ph sz="quarter" idx="13"/>
          </p:nvPr>
        </p:nvSpPr>
        <p:spPr>
          <a:xfrm>
            <a:off x="514351" y="1714488"/>
            <a:ext cx="7796030" cy="3660097"/>
          </a:xfrm>
        </p:spPr>
        <p:txBody>
          <a:bodyPr>
            <a:normAutofit fontScale="92500" lnSpcReduction="10000"/>
          </a:bodyPr>
          <a:lstStyle/>
          <a:p>
            <a:pPr fontAlgn="base"/>
            <a:r>
              <a:rPr lang="tr-TR" dirty="0" smtClean="0"/>
              <a:t>Öfkenizi düşmanı ile tanıştırın.</a:t>
            </a:r>
            <a:br>
              <a:rPr lang="tr-TR" dirty="0" smtClean="0"/>
            </a:br>
            <a:r>
              <a:rPr lang="tr-TR" u="sng" dirty="0" smtClean="0">
                <a:solidFill>
                  <a:srgbClr val="FF0000"/>
                </a:solidFill>
              </a:rPr>
              <a:t>Öfkenin en büyük düşmanı sabırdır. </a:t>
            </a:r>
            <a:r>
              <a:rPr lang="tr-TR" dirty="0" smtClean="0"/>
              <a:t>Eğer sabrınızı geliştirirseniz öfkeniz artık sizinle kalamaz.</a:t>
            </a:r>
          </a:p>
          <a:p>
            <a:pPr fontAlgn="base"/>
            <a:r>
              <a:rPr lang="tr-TR" dirty="0" smtClean="0"/>
              <a:t>Öfkenizi güldürün.</a:t>
            </a:r>
            <a:br>
              <a:rPr lang="tr-TR" dirty="0" smtClean="0"/>
            </a:br>
            <a:r>
              <a:rPr lang="tr-TR" dirty="0" smtClean="0"/>
              <a:t>Mizahı kullanın sizi sinirlendiren kişiye esprili bir dille konuşun. Ama iğnelemeyin...</a:t>
            </a:r>
          </a:p>
          <a:p>
            <a:pPr fontAlgn="base"/>
            <a:r>
              <a:rPr lang="tr-TR" dirty="0" smtClean="0"/>
              <a:t>Öfkenizi analiz edin.</a:t>
            </a:r>
            <a:br>
              <a:rPr lang="tr-TR" dirty="0" smtClean="0"/>
            </a:br>
            <a:r>
              <a:rPr lang="tr-TR" dirty="0" smtClean="0"/>
              <a:t>En çok neye ve hangi davranışlara sinirlendiğinizi bulun. Bunları not edin. </a:t>
            </a:r>
            <a:r>
              <a:rPr lang="tr-TR" dirty="0" smtClean="0">
                <a:solidFill>
                  <a:srgbClr val="FF0000"/>
                </a:solidFill>
              </a:rPr>
              <a:t>Kesinlikle analizin sonuçlarını uygulayarak o kişi ve olaylardan uzak durun.</a:t>
            </a:r>
          </a:p>
          <a:p>
            <a:pPr fontAlgn="base">
              <a:buNone/>
            </a:pPr>
            <a:endParaRPr lang="tr-TR" dirty="0" smtClean="0"/>
          </a:p>
          <a:p>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Öfke Kontrolü</a:t>
            </a:r>
            <a:endParaRPr lang="tr-TR" dirty="0"/>
          </a:p>
        </p:txBody>
      </p:sp>
      <p:sp>
        <p:nvSpPr>
          <p:cNvPr id="3" name="2 İçerik Yer Tutucusu"/>
          <p:cNvSpPr>
            <a:spLocks noGrp="1"/>
          </p:cNvSpPr>
          <p:nvPr>
            <p:ph sz="quarter" idx="13"/>
          </p:nvPr>
        </p:nvSpPr>
        <p:spPr/>
        <p:txBody>
          <a:bodyPr/>
          <a:lstStyle/>
          <a:p>
            <a:r>
              <a:rPr lang="tr-TR" dirty="0" smtClean="0"/>
              <a:t>Kimseyi öfkelendirmeyin. Kimseyi bilerek ve isteyerek üzmeyin. Hayat bize harika güzellikler sunuyor. Her şeyin özünde iyilik var. Unutmayın! birilerini üzerseniz başka birileri de sizi üzer. Hayat bir döngüden ibarettir. </a:t>
            </a:r>
          </a:p>
          <a:p>
            <a:r>
              <a:rPr lang="tr-TR" dirty="0" smtClean="0"/>
              <a:t>Hayat bir aynadır……</a:t>
            </a:r>
          </a:p>
          <a:p>
            <a:r>
              <a:rPr lang="tr-TR" b="1" u="sng" dirty="0" smtClean="0"/>
              <a:t>siz ne yansıtırsanız size o  geri yansır. </a:t>
            </a:r>
            <a:r>
              <a:rPr lang="tr-TR" dirty="0" smtClean="0"/>
              <a:t/>
            </a:r>
            <a:br>
              <a:rPr lang="tr-TR" dirty="0" smtClean="0"/>
            </a:b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17 Slayt Numarası Yer Tutucusu"/>
          <p:cNvSpPr>
            <a:spLocks noGrp="1"/>
          </p:cNvSpPr>
          <p:nvPr>
            <p:ph type="sldNum" sz="quarter" idx="12"/>
          </p:nvPr>
        </p:nvSpPr>
        <p:spPr/>
        <p:txBody>
          <a:bodyPr/>
          <a:lstStyle/>
          <a:p>
            <a:pPr>
              <a:defRPr/>
            </a:pPr>
            <a:fld id="{FC8C508E-22AD-41F2-BEF3-1AC51C207348}" type="slidenum">
              <a:rPr lang="tr-TR"/>
              <a:pPr>
                <a:defRPr/>
              </a:pPr>
              <a:t>37</a:t>
            </a:fld>
            <a:endParaRPr lang="tr-TR"/>
          </a:p>
        </p:txBody>
      </p:sp>
      <p:sp>
        <p:nvSpPr>
          <p:cNvPr id="7170" name="Rectangle 2"/>
          <p:cNvSpPr>
            <a:spLocks noGrp="1" noChangeArrowheads="1"/>
          </p:cNvSpPr>
          <p:nvPr>
            <p:ph type="title"/>
          </p:nvPr>
        </p:nvSpPr>
        <p:spPr/>
        <p:txBody>
          <a:bodyPr/>
          <a:lstStyle/>
          <a:p>
            <a:pPr eaLnBrk="1" hangingPunct="1"/>
            <a:r>
              <a:rPr lang="tr-TR" sz="3400" smtClean="0"/>
              <a:t>ÖFKEYLE OLUMLU BAŞETME YOLLARI</a:t>
            </a:r>
          </a:p>
        </p:txBody>
      </p:sp>
      <p:sp>
        <p:nvSpPr>
          <p:cNvPr id="7171" name="Rectangle 3"/>
          <p:cNvSpPr>
            <a:spLocks noGrp="1" noChangeArrowheads="1"/>
          </p:cNvSpPr>
          <p:nvPr>
            <p:ph idx="4294967295"/>
          </p:nvPr>
        </p:nvSpPr>
        <p:spPr>
          <a:xfrm>
            <a:off x="457200" y="1935163"/>
            <a:ext cx="8229600" cy="4389437"/>
          </a:xfrm>
          <a:prstGeom prst="rect">
            <a:avLst/>
          </a:prstGeom>
        </p:spPr>
        <p:txBody>
          <a:bodyPr/>
          <a:lstStyle/>
          <a:p>
            <a:pPr eaLnBrk="1" hangingPunct="1">
              <a:lnSpc>
                <a:spcPct val="90000"/>
              </a:lnSpc>
            </a:pPr>
            <a:r>
              <a:rPr lang="tr-TR" smtClean="0"/>
              <a:t>Hangi duygunuz öfkeye yol açıyor? Önce asıl duygunuzu fark edin.</a:t>
            </a:r>
          </a:p>
          <a:p>
            <a:pPr eaLnBrk="1" hangingPunct="1">
              <a:lnSpc>
                <a:spcPct val="90000"/>
              </a:lnSpc>
            </a:pPr>
            <a:r>
              <a:rPr lang="tr-TR" smtClean="0"/>
              <a:t>Hakkınızı koruyun ancak ne pasif ne saldırgan olmadan!</a:t>
            </a:r>
          </a:p>
          <a:p>
            <a:pPr eaLnBrk="1" hangingPunct="1">
              <a:lnSpc>
                <a:spcPct val="90000"/>
              </a:lnSpc>
            </a:pPr>
            <a:r>
              <a:rPr lang="tr-TR" smtClean="0"/>
              <a:t>Gerektiğinde mola alıp sakinleşin!</a:t>
            </a:r>
          </a:p>
          <a:p>
            <a:pPr eaLnBrk="1" hangingPunct="1">
              <a:lnSpc>
                <a:spcPct val="90000"/>
              </a:lnSpc>
            </a:pPr>
            <a:r>
              <a:rPr lang="tr-TR" smtClean="0"/>
              <a:t>Abartılı ve dramatik düşüncelerinizi sorgulayın asıl sebebi bulun!</a:t>
            </a:r>
          </a:p>
          <a:p>
            <a:pPr eaLnBrk="1" hangingPunct="1">
              <a:lnSpc>
                <a:spcPct val="90000"/>
              </a:lnSpc>
            </a:pPr>
            <a:r>
              <a:rPr lang="tr-TR" smtClean="0"/>
              <a:t>Karşı tarafı suçlamak yerine kendi duygularınızı ifade edin.(ben dili) </a:t>
            </a:r>
          </a:p>
          <a:p>
            <a:pPr eaLnBrk="1" hangingPunct="1">
              <a:lnSpc>
                <a:spcPct val="90000"/>
              </a:lnSpc>
            </a:pPr>
            <a:r>
              <a:rPr lang="tr-TR" smtClean="0"/>
              <a:t>Espriden faydalanın </a:t>
            </a:r>
          </a:p>
          <a:p>
            <a:pPr eaLnBrk="1" hangingPunct="1">
              <a:lnSpc>
                <a:spcPct val="90000"/>
              </a:lnSpc>
            </a:pPr>
            <a:endParaRPr lang="tr-TR" smtClean="0"/>
          </a:p>
          <a:p>
            <a:pPr eaLnBrk="1" hangingPunct="1">
              <a:lnSpc>
                <a:spcPct val="90000"/>
              </a:lnSpc>
              <a:buFont typeface="Wingdings" pitchFamily="2" charset="2"/>
              <a:buNone/>
            </a:pPr>
            <a:endParaRPr lang="tr-TR" smtClean="0"/>
          </a:p>
        </p:txBody>
      </p:sp>
      <p:sp>
        <p:nvSpPr>
          <p:cNvPr id="6" name="5 Slayt Numarası Yer Tutucusu"/>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72FD01F4-716F-41CF-B1A8-A31B906B1F0C}" type="slidenum">
              <a:rPr lang="tr-TR" sz="1200">
                <a:solidFill>
                  <a:schemeClr val="tx2">
                    <a:shade val="90000"/>
                  </a:schemeClr>
                </a:solidFill>
                <a:latin typeface="+mn-lt"/>
                <a:cs typeface="+mn-cs"/>
              </a:rPr>
              <a:pPr algn="r" fontAlgn="auto">
                <a:spcBef>
                  <a:spcPts val="0"/>
                </a:spcBef>
                <a:spcAft>
                  <a:spcPts val="0"/>
                </a:spcAft>
                <a:defRPr/>
              </a:pPr>
              <a:t>37</a:t>
            </a:fld>
            <a:endParaRPr lang="tr-TR" sz="1200">
              <a:solidFill>
                <a:schemeClr val="tx2">
                  <a:shade val="90000"/>
                </a:schemeClr>
              </a:solidFill>
              <a:latin typeface="+mn-lt"/>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768" decel="100000"/>
                                        <p:tgtEl>
                                          <p:spTgt spid="7170"/>
                                        </p:tgtEl>
                                      </p:cBhvr>
                                    </p:animEffect>
                                    <p:animScale>
                                      <p:cBhvr>
                                        <p:cTn id="8" dur="768" decel="100000"/>
                                        <p:tgtEl>
                                          <p:spTgt spid="7170"/>
                                        </p:tgtEl>
                                      </p:cBhvr>
                                      <p:from x="10000" y="10000"/>
                                      <p:to x="200000" y="450000"/>
                                    </p:animScale>
                                    <p:animScale>
                                      <p:cBhvr>
                                        <p:cTn id="9" dur="1230" accel="100000" fill="hold">
                                          <p:stCondLst>
                                            <p:cond delay="768"/>
                                          </p:stCondLst>
                                        </p:cTn>
                                        <p:tgtEl>
                                          <p:spTgt spid="7170"/>
                                        </p:tgtEl>
                                      </p:cBhvr>
                                      <p:from x="200000" y="450000"/>
                                      <p:to x="100000" y="100000"/>
                                    </p:animScale>
                                    <p:set>
                                      <p:cBhvr>
                                        <p:cTn id="10" dur="768" fill="hold"/>
                                        <p:tgtEl>
                                          <p:spTgt spid="7170"/>
                                        </p:tgtEl>
                                        <p:attrNameLst>
                                          <p:attrName>ppt_x</p:attrName>
                                        </p:attrNameLst>
                                      </p:cBhvr>
                                      <p:to>
                                        <p:strVal val="(0.5)"/>
                                      </p:to>
                                    </p:set>
                                    <p:anim from="(0.5)" to="(#ppt_x)" calcmode="lin" valueType="num">
                                      <p:cBhvr>
                                        <p:cTn id="11" dur="1230" accel="100000" fill="hold">
                                          <p:stCondLst>
                                            <p:cond delay="768"/>
                                          </p:stCondLst>
                                        </p:cTn>
                                        <p:tgtEl>
                                          <p:spTgt spid="7170"/>
                                        </p:tgtEl>
                                        <p:attrNameLst>
                                          <p:attrName>ppt_x</p:attrName>
                                        </p:attrNameLst>
                                      </p:cBhvr>
                                    </p:anim>
                                    <p:set>
                                      <p:cBhvr>
                                        <p:cTn id="12" dur="768" fill="hold"/>
                                        <p:tgtEl>
                                          <p:spTgt spid="7170"/>
                                        </p:tgtEl>
                                        <p:attrNameLst>
                                          <p:attrName>ppt_y</p:attrName>
                                        </p:attrNameLst>
                                      </p:cBhvr>
                                      <p:to>
                                        <p:strVal val="(#ppt_y+0.4)"/>
                                      </p:to>
                                    </p:set>
                                    <p:anim from="(#ppt_y+0.4)" to="(#ppt_y)" calcmode="lin" valueType="num">
                                      <p:cBhvr>
                                        <p:cTn id="13" dur="1230" accel="100000" fill="hold">
                                          <p:stCondLst>
                                            <p:cond delay="768"/>
                                          </p:stCondLst>
                                        </p:cTn>
                                        <p:tgtEl>
                                          <p:spTgt spid="717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171">
                                            <p:txEl>
                                              <p:pRg st="0" end="0"/>
                                            </p:txEl>
                                          </p:spTgt>
                                        </p:tgtEl>
                                        <p:attrNameLst>
                                          <p:attrName>style.visibility</p:attrName>
                                        </p:attrNameLst>
                                      </p:cBhvr>
                                      <p:to>
                                        <p:strVal val="visible"/>
                                      </p:to>
                                    </p:set>
                                    <p:anim calcmode="lin" valueType="num">
                                      <p:cBhvr>
                                        <p:cTn id="18"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17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17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7171">
                                            <p:txEl>
                                              <p:pRg st="1" end="1"/>
                                            </p:txEl>
                                          </p:spTgt>
                                        </p:tgtEl>
                                        <p:attrNameLst>
                                          <p:attrName>style.visibility</p:attrName>
                                        </p:attrNameLst>
                                      </p:cBhvr>
                                      <p:to>
                                        <p:strVal val="visible"/>
                                      </p:to>
                                    </p:set>
                                    <p:anim calcmode="lin" valueType="num">
                                      <p:cBhvr>
                                        <p:cTn id="25" dur="5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7171">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717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7171">
                                            <p:txEl>
                                              <p:pRg st="2" end="2"/>
                                            </p:txEl>
                                          </p:spTgt>
                                        </p:tgtEl>
                                        <p:attrNameLst>
                                          <p:attrName>style.visibility</p:attrName>
                                        </p:attrNameLst>
                                      </p:cBhvr>
                                      <p:to>
                                        <p:strVal val="visible"/>
                                      </p:to>
                                    </p:set>
                                    <p:anim calcmode="lin" valueType="num">
                                      <p:cBhvr>
                                        <p:cTn id="32" dur="5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171">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17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7171">
                                            <p:txEl>
                                              <p:pRg st="3" end="3"/>
                                            </p:txEl>
                                          </p:spTgt>
                                        </p:tgtEl>
                                        <p:attrNameLst>
                                          <p:attrName>style.visibility</p:attrName>
                                        </p:attrNameLst>
                                      </p:cBhvr>
                                      <p:to>
                                        <p:strVal val="visible"/>
                                      </p:to>
                                    </p:set>
                                    <p:anim calcmode="lin" valueType="num">
                                      <p:cBhvr>
                                        <p:cTn id="39" dur="500" fill="hold"/>
                                        <p:tgtEl>
                                          <p:spTgt spid="7171">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7171">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7171">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7171">
                                            <p:txEl>
                                              <p:pRg st="4" end="4"/>
                                            </p:txEl>
                                          </p:spTgt>
                                        </p:tgtEl>
                                        <p:attrNameLst>
                                          <p:attrName>style.visibility</p:attrName>
                                        </p:attrNameLst>
                                      </p:cBhvr>
                                      <p:to>
                                        <p:strVal val="visible"/>
                                      </p:to>
                                    </p:set>
                                    <p:anim calcmode="lin" valueType="num">
                                      <p:cBhvr>
                                        <p:cTn id="46" dur="500" fill="hold"/>
                                        <p:tgtEl>
                                          <p:spTgt spid="7171">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7171">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7171">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7171">
                                            <p:txEl>
                                              <p:pRg st="5" end="5"/>
                                            </p:txEl>
                                          </p:spTgt>
                                        </p:tgtEl>
                                        <p:attrNameLst>
                                          <p:attrName>style.visibility</p:attrName>
                                        </p:attrNameLst>
                                      </p:cBhvr>
                                      <p:to>
                                        <p:strVal val="visible"/>
                                      </p:to>
                                    </p:set>
                                    <p:anim calcmode="lin" valueType="num">
                                      <p:cBhvr>
                                        <p:cTn id="53" dur="500" fill="hold"/>
                                        <p:tgtEl>
                                          <p:spTgt spid="7171">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7171">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17 Slayt Numarası Yer Tutucusu"/>
          <p:cNvSpPr>
            <a:spLocks noGrp="1"/>
          </p:cNvSpPr>
          <p:nvPr>
            <p:ph type="sldNum" sz="quarter" idx="12"/>
          </p:nvPr>
        </p:nvSpPr>
        <p:spPr/>
        <p:txBody>
          <a:bodyPr/>
          <a:lstStyle/>
          <a:p>
            <a:pPr>
              <a:defRPr/>
            </a:pPr>
            <a:fld id="{CCF89F30-D66F-46D1-B98A-FF4D86FEC88D}" type="slidenum">
              <a:rPr lang="tr-TR"/>
              <a:pPr>
                <a:defRPr/>
              </a:pPr>
              <a:t>38</a:t>
            </a:fld>
            <a:endParaRPr lang="tr-TR"/>
          </a:p>
        </p:txBody>
      </p:sp>
      <p:sp>
        <p:nvSpPr>
          <p:cNvPr id="13314" name="Rectangle 2"/>
          <p:cNvSpPr>
            <a:spLocks noGrp="1" noChangeArrowheads="1"/>
          </p:cNvSpPr>
          <p:nvPr>
            <p:ph type="title"/>
          </p:nvPr>
        </p:nvSpPr>
        <p:spPr/>
        <p:txBody>
          <a:bodyPr/>
          <a:lstStyle/>
          <a:p>
            <a:pPr eaLnBrk="1" hangingPunct="1"/>
            <a:r>
              <a:rPr lang="tr-TR" sz="3400" smtClean="0"/>
              <a:t>ÖFKEYLE OLUMLU BAŞETME YOLLARI</a:t>
            </a:r>
          </a:p>
        </p:txBody>
      </p:sp>
      <p:sp>
        <p:nvSpPr>
          <p:cNvPr id="13315" name="Rectangle 3"/>
          <p:cNvSpPr>
            <a:spLocks noGrp="1" noChangeArrowheads="1"/>
          </p:cNvSpPr>
          <p:nvPr>
            <p:ph idx="4294967295"/>
          </p:nvPr>
        </p:nvSpPr>
        <p:spPr>
          <a:xfrm>
            <a:off x="457200" y="1935163"/>
            <a:ext cx="8229600" cy="4389437"/>
          </a:xfrm>
          <a:prstGeom prst="rect">
            <a:avLst/>
          </a:prstGeom>
        </p:spPr>
        <p:txBody>
          <a:bodyPr/>
          <a:lstStyle/>
          <a:p>
            <a:pPr eaLnBrk="1" hangingPunct="1"/>
            <a:r>
              <a:rPr lang="tr-TR" smtClean="0"/>
              <a:t> Duygularınızı anlattığınız bir günlük tutun. Yazı yazmak zor geliyorsa resim de yapabilirsiniz. </a:t>
            </a:r>
          </a:p>
          <a:p>
            <a:pPr eaLnBrk="1" hangingPunct="1"/>
            <a:r>
              <a:rPr lang="tr-TR" smtClean="0"/>
              <a:t> Sizi öfkelendiren problemi, bu probleme nasıl tepkide bulunduğunuzu, bu tepkinin ne gibi sonuçlar doğurduğunu ve problemi halletmek için iyi bir yol olup olmadığını düşünün. </a:t>
            </a:r>
          </a:p>
          <a:p>
            <a:pPr eaLnBrk="1" hangingPunct="1"/>
            <a:r>
              <a:rPr lang="tr-TR" smtClean="0"/>
              <a:t>Asıl sorun öfke değil, ifade edilme biçimidir unutmayın. </a:t>
            </a:r>
          </a:p>
        </p:txBody>
      </p:sp>
      <p:sp>
        <p:nvSpPr>
          <p:cNvPr id="6" name="5 Slayt Numarası Yer Tutucusu"/>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2091D4A6-5CD1-4AEC-A8A6-D79867D8BEAA}" type="slidenum">
              <a:rPr lang="tr-TR" sz="1200">
                <a:solidFill>
                  <a:schemeClr val="tx2">
                    <a:shade val="90000"/>
                  </a:schemeClr>
                </a:solidFill>
                <a:latin typeface="+mn-lt"/>
                <a:cs typeface="+mn-cs"/>
              </a:rPr>
              <a:pPr algn="r" fontAlgn="auto">
                <a:spcBef>
                  <a:spcPts val="0"/>
                </a:spcBef>
                <a:spcAft>
                  <a:spcPts val="0"/>
                </a:spcAft>
                <a:defRPr/>
              </a:pPr>
              <a:t>38</a:t>
            </a:fld>
            <a:endParaRPr lang="tr-TR" sz="1200">
              <a:solidFill>
                <a:schemeClr val="tx2">
                  <a:shade val="90000"/>
                </a:schemeClr>
              </a:solidFill>
              <a:latin typeface="+mn-lt"/>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768" decel="100000"/>
                                        <p:tgtEl>
                                          <p:spTgt spid="13314"/>
                                        </p:tgtEl>
                                      </p:cBhvr>
                                    </p:animEffect>
                                    <p:animScale>
                                      <p:cBhvr>
                                        <p:cTn id="8" dur="768" decel="100000"/>
                                        <p:tgtEl>
                                          <p:spTgt spid="13314"/>
                                        </p:tgtEl>
                                      </p:cBhvr>
                                      <p:from x="10000" y="10000"/>
                                      <p:to x="200000" y="450000"/>
                                    </p:animScale>
                                    <p:animScale>
                                      <p:cBhvr>
                                        <p:cTn id="9" dur="1230" accel="100000" fill="hold">
                                          <p:stCondLst>
                                            <p:cond delay="768"/>
                                          </p:stCondLst>
                                        </p:cTn>
                                        <p:tgtEl>
                                          <p:spTgt spid="13314"/>
                                        </p:tgtEl>
                                      </p:cBhvr>
                                      <p:from x="200000" y="450000"/>
                                      <p:to x="100000" y="100000"/>
                                    </p:animScale>
                                    <p:set>
                                      <p:cBhvr>
                                        <p:cTn id="10" dur="768" fill="hold"/>
                                        <p:tgtEl>
                                          <p:spTgt spid="13314"/>
                                        </p:tgtEl>
                                        <p:attrNameLst>
                                          <p:attrName>ppt_x</p:attrName>
                                        </p:attrNameLst>
                                      </p:cBhvr>
                                      <p:to>
                                        <p:strVal val="(0.5)"/>
                                      </p:to>
                                    </p:set>
                                    <p:anim from="(0.5)" to="(#ppt_x)" calcmode="lin" valueType="num">
                                      <p:cBhvr>
                                        <p:cTn id="11" dur="1230" accel="100000" fill="hold">
                                          <p:stCondLst>
                                            <p:cond delay="768"/>
                                          </p:stCondLst>
                                        </p:cTn>
                                        <p:tgtEl>
                                          <p:spTgt spid="13314"/>
                                        </p:tgtEl>
                                        <p:attrNameLst>
                                          <p:attrName>ppt_x</p:attrName>
                                        </p:attrNameLst>
                                      </p:cBhvr>
                                    </p:anim>
                                    <p:set>
                                      <p:cBhvr>
                                        <p:cTn id="12" dur="768" fill="hold"/>
                                        <p:tgtEl>
                                          <p:spTgt spid="13314"/>
                                        </p:tgtEl>
                                        <p:attrNameLst>
                                          <p:attrName>ppt_y</p:attrName>
                                        </p:attrNameLst>
                                      </p:cBhvr>
                                      <p:to>
                                        <p:strVal val="(#ppt_y+0.4)"/>
                                      </p:to>
                                    </p:set>
                                    <p:anim from="(#ppt_y+0.4)" to="(#ppt_y)" calcmode="lin" valueType="num">
                                      <p:cBhvr>
                                        <p:cTn id="13" dur="1230" accel="100000" fill="hold">
                                          <p:stCondLst>
                                            <p:cond delay="768"/>
                                          </p:stCondLst>
                                        </p:cTn>
                                        <p:tgtEl>
                                          <p:spTgt spid="1331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3315">
                                            <p:txEl>
                                              <p:pRg st="0" end="0"/>
                                            </p:txEl>
                                          </p:spTgt>
                                        </p:tgtEl>
                                        <p:attrNameLst>
                                          <p:attrName>style.visibility</p:attrName>
                                        </p:attrNameLst>
                                      </p:cBhvr>
                                      <p:to>
                                        <p:strVal val="visible"/>
                                      </p:to>
                                    </p:set>
                                    <p:anim calcmode="lin" valueType="num">
                                      <p:cBhvr>
                                        <p:cTn id="18"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331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33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3315">
                                            <p:txEl>
                                              <p:pRg st="1" end="1"/>
                                            </p:txEl>
                                          </p:spTgt>
                                        </p:tgtEl>
                                        <p:attrNameLst>
                                          <p:attrName>style.visibility</p:attrName>
                                        </p:attrNameLst>
                                      </p:cBhvr>
                                      <p:to>
                                        <p:strVal val="visible"/>
                                      </p:to>
                                    </p:set>
                                    <p:anim calcmode="lin" valueType="num">
                                      <p:cBhvr>
                                        <p:cTn id="25" dur="5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331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33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3315">
                                            <p:txEl>
                                              <p:pRg st="2" end="2"/>
                                            </p:txEl>
                                          </p:spTgt>
                                        </p:tgtEl>
                                        <p:attrNameLst>
                                          <p:attrName>style.visibility</p:attrName>
                                        </p:attrNameLst>
                                      </p:cBhvr>
                                      <p:to>
                                        <p:strVal val="visible"/>
                                      </p:to>
                                    </p:set>
                                    <p:anim calcmode="lin" valueType="num">
                                      <p:cBhvr>
                                        <p:cTn id="32" dur="5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3315">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Slayt Numarası Yer Tutucusu"/>
          <p:cNvSpPr>
            <a:spLocks noGrp="1"/>
          </p:cNvSpPr>
          <p:nvPr>
            <p:ph type="sldNum" sz="quarter" idx="12"/>
          </p:nvPr>
        </p:nvSpPr>
        <p:spPr/>
        <p:txBody>
          <a:bodyPr/>
          <a:lstStyle/>
          <a:p>
            <a:pPr>
              <a:defRPr/>
            </a:pPr>
            <a:fld id="{A491F164-614C-4E51-909F-C9D852D392FA}" type="slidenum">
              <a:rPr lang="tr-TR"/>
              <a:pPr>
                <a:defRPr/>
              </a:pPr>
              <a:t>39</a:t>
            </a:fld>
            <a:endParaRPr lang="tr-TR"/>
          </a:p>
        </p:txBody>
      </p:sp>
      <p:sp>
        <p:nvSpPr>
          <p:cNvPr id="36867" name="Rectangle 2"/>
          <p:cNvSpPr>
            <a:spLocks noGrp="1" noRot="1" noChangeArrowheads="1"/>
          </p:cNvSpPr>
          <p:nvPr>
            <p:ph type="title"/>
          </p:nvPr>
        </p:nvSpPr>
        <p:spPr/>
        <p:txBody>
          <a:bodyPr/>
          <a:lstStyle/>
          <a:p>
            <a:pPr eaLnBrk="1" hangingPunct="1"/>
            <a:r>
              <a:rPr lang="tr-TR" dirty="0" smtClean="0">
                <a:solidFill>
                  <a:srgbClr val="FF5050"/>
                </a:solidFill>
              </a:rPr>
              <a:t>ÖFKELENMEYİN!... AFFEDİN!...</a:t>
            </a:r>
          </a:p>
        </p:txBody>
      </p:sp>
      <p:sp>
        <p:nvSpPr>
          <p:cNvPr id="36868" name="Rectangle 3"/>
          <p:cNvSpPr>
            <a:spLocks noGrp="1" noRot="1" noChangeArrowheads="1"/>
          </p:cNvSpPr>
          <p:nvPr>
            <p:ph idx="4294967295"/>
          </p:nvPr>
        </p:nvSpPr>
        <p:spPr>
          <a:xfrm>
            <a:off x="838200" y="2636838"/>
            <a:ext cx="8007350" cy="3459162"/>
          </a:xfrm>
          <a:prstGeom prst="rect">
            <a:avLst/>
          </a:prstGeom>
        </p:spPr>
        <p:txBody>
          <a:bodyPr/>
          <a:lstStyle/>
          <a:p>
            <a:pPr eaLnBrk="1" hangingPunct="1"/>
            <a:r>
              <a:rPr lang="tr-TR" sz="2800" dirty="0" smtClean="0">
                <a:latin typeface="Comic Sans MS" pitchFamily="66" charset="0"/>
              </a:rPr>
              <a:t>İntikam alıp da sonunda pişman olmaktansa, affedip de pişman olmak daha iyidir.</a:t>
            </a:r>
          </a:p>
          <a:p>
            <a:pPr eaLnBrk="1" hangingPunct="1"/>
            <a:r>
              <a:rPr lang="tr-TR" sz="2800" dirty="0" smtClean="0">
                <a:latin typeface="Comic Sans MS" pitchFamily="66" charset="0"/>
              </a:rPr>
              <a:t>Affetmek güçlüyü daha güçlü yapar.</a:t>
            </a:r>
          </a:p>
        </p:txBody>
      </p:sp>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85720" y="285728"/>
            <a:ext cx="8429684" cy="5133713"/>
          </a:xfrm>
          <a:prstGeom prst="rect">
            <a:avLst/>
          </a:prstGeom>
        </p:spPr>
        <p:txBody>
          <a:bodyPr wrap="square">
            <a:spAutoFit/>
          </a:bodyPr>
          <a:lstStyle/>
          <a:p>
            <a:pPr algn="ctr">
              <a:lnSpc>
                <a:spcPct val="90000"/>
              </a:lnSpc>
            </a:pPr>
            <a:r>
              <a:rPr lang="tr-TR" sz="2800" b="1" dirty="0" smtClean="0">
                <a:solidFill>
                  <a:srgbClr val="000000"/>
                </a:solidFill>
                <a:latin typeface="Comic Sans MS" pitchFamily="66" charset="0"/>
              </a:rPr>
              <a:t>EVET’LER</a:t>
            </a:r>
            <a:endParaRPr lang="tr-TR" sz="2800" b="1" u="sng" dirty="0" smtClean="0">
              <a:solidFill>
                <a:srgbClr val="000000"/>
              </a:solidFill>
              <a:latin typeface="Comic Sans MS" pitchFamily="66" charset="0"/>
            </a:endParaRPr>
          </a:p>
          <a:p>
            <a:pPr>
              <a:lnSpc>
                <a:spcPct val="90000"/>
              </a:lnSpc>
            </a:pPr>
            <a:r>
              <a:rPr lang="tr-TR" sz="2800" b="1" u="sng" dirty="0" smtClean="0">
                <a:solidFill>
                  <a:srgbClr val="000000"/>
                </a:solidFill>
                <a:latin typeface="Comic Sans MS" pitchFamily="66" charset="0"/>
              </a:rPr>
              <a:t>0-3 arası ise :</a:t>
            </a:r>
            <a:r>
              <a:rPr lang="tr-TR" sz="2800" b="1" dirty="0" smtClean="0">
                <a:solidFill>
                  <a:srgbClr val="000000"/>
                </a:solidFill>
                <a:latin typeface="Comic Sans MS" pitchFamily="66" charset="0"/>
              </a:rPr>
              <a:t>sinirlerine hakim olmalısın. Her an parlamak için fırsat arıyorsun. Kendini rahatlatmak için spor ve sanatla uğraşabilirsin. Sakin olmaya çalışmalısın.</a:t>
            </a:r>
            <a:endParaRPr lang="tr-TR" sz="2800" b="1" u="sng" dirty="0" smtClean="0">
              <a:solidFill>
                <a:srgbClr val="000000"/>
              </a:solidFill>
              <a:latin typeface="Comic Sans MS" pitchFamily="66" charset="0"/>
            </a:endParaRPr>
          </a:p>
          <a:p>
            <a:pPr>
              <a:lnSpc>
                <a:spcPct val="90000"/>
              </a:lnSpc>
            </a:pPr>
            <a:r>
              <a:rPr lang="tr-TR" sz="2800" b="1" u="sng" dirty="0" smtClean="0">
                <a:solidFill>
                  <a:srgbClr val="000000"/>
                </a:solidFill>
                <a:latin typeface="Comic Sans MS" pitchFamily="66" charset="0"/>
              </a:rPr>
              <a:t>3-6 arası ise:</a:t>
            </a:r>
            <a:r>
              <a:rPr lang="tr-TR" sz="2800" b="1" dirty="0" smtClean="0">
                <a:solidFill>
                  <a:srgbClr val="000000"/>
                </a:solidFill>
                <a:latin typeface="Comic Sans MS" pitchFamily="66" charset="0"/>
              </a:rPr>
              <a:t>şiddete başvurmuyorsun ama zaman zaman öfkeni kontrol altında tutamıyorsun. Biraz daha sakin olmalı ve öfkenle başa çıkmalısın.</a:t>
            </a:r>
            <a:endParaRPr lang="tr-TR" sz="2800" b="1" u="sng" dirty="0" smtClean="0">
              <a:solidFill>
                <a:srgbClr val="000000"/>
              </a:solidFill>
              <a:latin typeface="Comic Sans MS" pitchFamily="66" charset="0"/>
            </a:endParaRPr>
          </a:p>
          <a:p>
            <a:pPr>
              <a:lnSpc>
                <a:spcPct val="90000"/>
              </a:lnSpc>
            </a:pPr>
            <a:r>
              <a:rPr lang="tr-TR" sz="2800" b="1" u="sng" dirty="0" smtClean="0">
                <a:solidFill>
                  <a:srgbClr val="000000"/>
                </a:solidFill>
                <a:latin typeface="Comic Sans MS" pitchFamily="66" charset="0"/>
              </a:rPr>
              <a:t>6-8 arası ise:</a:t>
            </a:r>
            <a:r>
              <a:rPr lang="tr-TR" sz="2800" b="1" dirty="0" smtClean="0">
                <a:solidFill>
                  <a:srgbClr val="000000"/>
                </a:solidFill>
                <a:latin typeface="Comic Sans MS" pitchFamily="66" charset="0"/>
              </a:rPr>
              <a:t>TEBRİKLER! Öfkeni kontrol altında tutabildiğin gibi şiddete de başvurmuyorsun. Bu özelliğini çevrende öfkesini kontrol edemeyen arkadaşlarına da aşılamalısın.</a:t>
            </a:r>
            <a:endParaRPr lang="tr-TR" sz="2800" b="1" dirty="0">
              <a:solidFill>
                <a:srgbClr val="000000"/>
              </a:solidFill>
              <a:latin typeface="Comic Sans MS" pitchFamily="66"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17 Slayt Numarası Yer Tutucusu"/>
          <p:cNvSpPr>
            <a:spLocks noGrp="1"/>
          </p:cNvSpPr>
          <p:nvPr>
            <p:ph type="sldNum" sz="quarter" idx="12"/>
          </p:nvPr>
        </p:nvSpPr>
        <p:spPr/>
        <p:txBody>
          <a:bodyPr/>
          <a:lstStyle/>
          <a:p>
            <a:pPr>
              <a:defRPr/>
            </a:pPr>
            <a:fld id="{9FB41BA6-4E5B-4301-B40A-F962BBBA90D0}" type="slidenum">
              <a:rPr lang="tr-TR"/>
              <a:pPr>
                <a:defRPr/>
              </a:pPr>
              <a:t>40</a:t>
            </a:fld>
            <a:endParaRPr lang="tr-TR"/>
          </a:p>
        </p:txBody>
      </p:sp>
      <p:sp>
        <p:nvSpPr>
          <p:cNvPr id="272386" name="Rectangle 2"/>
          <p:cNvSpPr>
            <a:spLocks noGrp="1" noRot="1" noChangeArrowheads="1"/>
          </p:cNvSpPr>
          <p:nvPr>
            <p:ph type="title"/>
          </p:nvPr>
        </p:nvSpPr>
        <p:spPr/>
        <p:txBody>
          <a:bodyPr/>
          <a:lstStyle/>
          <a:p>
            <a:pPr eaLnBrk="1" hangingPunct="1"/>
            <a:r>
              <a:rPr lang="tr-TR" dirty="0" smtClean="0">
                <a:solidFill>
                  <a:srgbClr val="FF5050"/>
                </a:solidFill>
              </a:rPr>
              <a:t>AFFEDİN</a:t>
            </a:r>
          </a:p>
        </p:txBody>
      </p:sp>
      <p:sp>
        <p:nvSpPr>
          <p:cNvPr id="272387" name="Rectangle 3"/>
          <p:cNvSpPr>
            <a:spLocks noGrp="1" noRot="1" noChangeArrowheads="1"/>
          </p:cNvSpPr>
          <p:nvPr>
            <p:ph idx="4294967295"/>
          </p:nvPr>
        </p:nvSpPr>
        <p:spPr>
          <a:xfrm>
            <a:off x="457200" y="1935163"/>
            <a:ext cx="8229600" cy="4389437"/>
          </a:xfrm>
          <a:prstGeom prst="rect">
            <a:avLst/>
          </a:prstGeom>
        </p:spPr>
        <p:txBody>
          <a:bodyPr/>
          <a:lstStyle/>
          <a:p>
            <a:pPr eaLnBrk="1" hangingPunct="1"/>
            <a:r>
              <a:rPr lang="tr-TR" sz="2400" dirty="0" smtClean="0">
                <a:latin typeface="Comic Sans MS" pitchFamily="66" charset="0"/>
              </a:rPr>
              <a:t>AFFETMEK KONTROLÜ YENİDEN SİZE KAZANDIRIR.</a:t>
            </a:r>
          </a:p>
          <a:p>
            <a:pPr eaLnBrk="1" hangingPunct="1"/>
            <a:r>
              <a:rPr lang="tr-TR" sz="2400" dirty="0" smtClean="0">
                <a:latin typeface="Comic Sans MS" pitchFamily="66" charset="0"/>
              </a:rPr>
              <a:t>AFFETMEYİ SEÇTİĞİNİZDE ÇEVRENİZDEKİLER SİZE DAHA OLUMLU YAKLAŞIR</a:t>
            </a:r>
          </a:p>
          <a:p>
            <a:pPr eaLnBrk="1" hangingPunct="1"/>
            <a:r>
              <a:rPr lang="tr-TR" sz="2400" dirty="0" smtClean="0">
                <a:latin typeface="Comic Sans MS" pitchFamily="66" charset="0"/>
              </a:rPr>
              <a:t>AFFETMEK SİZİ ÖZGÜRLEŞTİRİR</a:t>
            </a:r>
          </a:p>
          <a:p>
            <a:pPr eaLnBrk="1" hangingPunct="1"/>
            <a:r>
              <a:rPr lang="tr-TR" sz="2400" dirty="0" smtClean="0">
                <a:latin typeface="Comic Sans MS" pitchFamily="66" charset="0"/>
              </a:rPr>
              <a:t>AFFETMEMEK EN ÇOK SİZİ ÜZER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72386"/>
                                        </p:tgtEl>
                                        <p:attrNameLst>
                                          <p:attrName>style.visibility</p:attrName>
                                        </p:attrNameLst>
                                      </p:cBhvr>
                                      <p:to>
                                        <p:strVal val="visible"/>
                                      </p:to>
                                    </p:set>
                                    <p:anim calcmode="lin" valueType="num">
                                      <p:cBhvr>
                                        <p:cTn id="7" dur="500" fill="hold"/>
                                        <p:tgtEl>
                                          <p:spTgt spid="272386"/>
                                        </p:tgtEl>
                                        <p:attrNameLst>
                                          <p:attrName>ppt_w</p:attrName>
                                        </p:attrNameLst>
                                      </p:cBhvr>
                                      <p:tavLst>
                                        <p:tav tm="0">
                                          <p:val>
                                            <p:fltVal val="0"/>
                                          </p:val>
                                        </p:tav>
                                        <p:tav tm="100000">
                                          <p:val>
                                            <p:strVal val="#ppt_w"/>
                                          </p:val>
                                        </p:tav>
                                      </p:tavLst>
                                    </p:anim>
                                    <p:anim calcmode="lin" valueType="num">
                                      <p:cBhvr>
                                        <p:cTn id="8" dur="500" fill="hold"/>
                                        <p:tgtEl>
                                          <p:spTgt spid="272386"/>
                                        </p:tgtEl>
                                        <p:attrNameLst>
                                          <p:attrName>ppt_h</p:attrName>
                                        </p:attrNameLst>
                                      </p:cBhvr>
                                      <p:tavLst>
                                        <p:tav tm="0">
                                          <p:val>
                                            <p:fltVal val="0"/>
                                          </p:val>
                                        </p:tav>
                                        <p:tav tm="100000">
                                          <p:val>
                                            <p:strVal val="#ppt_h"/>
                                          </p:val>
                                        </p:tav>
                                      </p:tavLst>
                                    </p:anim>
                                    <p:animEffect transition="in" filter="fade">
                                      <p:cBhvr>
                                        <p:cTn id="9" dur="500"/>
                                        <p:tgtEl>
                                          <p:spTgt spid="27238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2387">
                                            <p:txEl>
                                              <p:pRg st="0" end="0"/>
                                            </p:txEl>
                                          </p:spTgt>
                                        </p:tgtEl>
                                        <p:attrNameLst>
                                          <p:attrName>style.visibility</p:attrName>
                                        </p:attrNameLst>
                                      </p:cBhvr>
                                      <p:to>
                                        <p:strVal val="visible"/>
                                      </p:to>
                                    </p:set>
                                    <p:animEffect transition="in" filter="fade">
                                      <p:cBhvr>
                                        <p:cTn id="14" dur="1000">
                                          <p:stCondLst>
                                            <p:cond delay="0"/>
                                          </p:stCondLst>
                                        </p:cTn>
                                        <p:tgtEl>
                                          <p:spTgt spid="27238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2387">
                                            <p:txEl>
                                              <p:pRg st="1" end="1"/>
                                            </p:txEl>
                                          </p:spTgt>
                                        </p:tgtEl>
                                        <p:attrNameLst>
                                          <p:attrName>style.visibility</p:attrName>
                                        </p:attrNameLst>
                                      </p:cBhvr>
                                      <p:to>
                                        <p:strVal val="visible"/>
                                      </p:to>
                                    </p:set>
                                    <p:animEffect transition="in" filter="fade">
                                      <p:cBhvr>
                                        <p:cTn id="19" dur="1000">
                                          <p:stCondLst>
                                            <p:cond delay="0"/>
                                          </p:stCondLst>
                                        </p:cTn>
                                        <p:tgtEl>
                                          <p:spTgt spid="27238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2387">
                                            <p:txEl>
                                              <p:pRg st="2" end="2"/>
                                            </p:txEl>
                                          </p:spTgt>
                                        </p:tgtEl>
                                        <p:attrNameLst>
                                          <p:attrName>style.visibility</p:attrName>
                                        </p:attrNameLst>
                                      </p:cBhvr>
                                      <p:to>
                                        <p:strVal val="visible"/>
                                      </p:to>
                                    </p:set>
                                    <p:animEffect transition="in" filter="fade">
                                      <p:cBhvr>
                                        <p:cTn id="24" dur="1000">
                                          <p:stCondLst>
                                            <p:cond delay="0"/>
                                          </p:stCondLst>
                                        </p:cTn>
                                        <p:tgtEl>
                                          <p:spTgt spid="27238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2387">
                                            <p:txEl>
                                              <p:pRg st="3" end="3"/>
                                            </p:txEl>
                                          </p:spTgt>
                                        </p:tgtEl>
                                        <p:attrNameLst>
                                          <p:attrName>style.visibility</p:attrName>
                                        </p:attrNameLst>
                                      </p:cBhvr>
                                      <p:to>
                                        <p:strVal val="visible"/>
                                      </p:to>
                                    </p:set>
                                    <p:animEffect transition="in" filter="fade">
                                      <p:cBhvr>
                                        <p:cTn id="29" dur="1000">
                                          <p:stCondLst>
                                            <p:cond delay="0"/>
                                          </p:stCondLst>
                                        </p:cTn>
                                        <p:tgtEl>
                                          <p:spTgt spid="272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0"/>
      <p:bldP spid="27238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Öfke Kontrolü</a:t>
            </a:r>
            <a:endParaRPr lang="tr-TR" dirty="0"/>
          </a:p>
        </p:txBody>
      </p:sp>
      <p:pic>
        <p:nvPicPr>
          <p:cNvPr id="4" name="3 İçerik Yer Tutucusu" descr="öfke 1.jpg"/>
          <p:cNvPicPr>
            <a:picLocks noGrp="1" noChangeAspect="1"/>
          </p:cNvPicPr>
          <p:nvPr>
            <p:ph sz="quarter" idx="13"/>
          </p:nvPr>
        </p:nvPicPr>
        <p:blipFill>
          <a:blip r:embed="rId2"/>
          <a:stretch>
            <a:fillRect/>
          </a:stretch>
        </p:blipFill>
        <p:spPr>
          <a:xfrm>
            <a:off x="214283" y="571481"/>
            <a:ext cx="8501122" cy="500066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7 Slayt Numarası Yer Tutucusu"/>
          <p:cNvSpPr>
            <a:spLocks noGrp="1"/>
          </p:cNvSpPr>
          <p:nvPr>
            <p:ph type="sldNum" sz="quarter" idx="12"/>
          </p:nvPr>
        </p:nvSpPr>
        <p:spPr/>
        <p:txBody>
          <a:bodyPr/>
          <a:lstStyle/>
          <a:p>
            <a:pPr>
              <a:defRPr/>
            </a:pPr>
            <a:fld id="{4BC4936F-F33E-496D-B979-22B41DEBD73C}" type="slidenum">
              <a:rPr lang="tr-TR"/>
              <a:pPr>
                <a:defRPr/>
              </a:pPr>
              <a:t>42</a:t>
            </a:fld>
            <a:endParaRPr lang="tr-TR"/>
          </a:p>
        </p:txBody>
      </p:sp>
      <p:pic>
        <p:nvPicPr>
          <p:cNvPr id="39939" name="Picture 4" descr="afis_2(Custom)"/>
          <p:cNvPicPr>
            <a:picLocks noGrp="1" noChangeAspect="1" noChangeArrowheads="1"/>
          </p:cNvPicPr>
          <p:nvPr>
            <p:ph idx="4294967295"/>
          </p:nvPr>
        </p:nvPicPr>
        <p:blipFill>
          <a:blip r:embed="rId2"/>
          <a:srcRect/>
          <a:stretch>
            <a:fillRect/>
          </a:stretch>
        </p:blipFill>
        <p:spPr>
          <a:xfrm>
            <a:off x="0" y="0"/>
            <a:ext cx="9144000" cy="7072313"/>
          </a:xfrm>
          <a:prstGeom prst="rect">
            <a:avLst/>
          </a:prstGeom>
        </p:spPr>
      </p:pic>
      <p:sp>
        <p:nvSpPr>
          <p:cNvPr id="4" name="3 Dikdörtgen"/>
          <p:cNvSpPr/>
          <p:nvPr/>
        </p:nvSpPr>
        <p:spPr>
          <a:xfrm>
            <a:off x="0" y="4429132"/>
            <a:ext cx="4857720" cy="255454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fontAlgn="auto">
              <a:spcBef>
                <a:spcPts val="0"/>
              </a:spcBef>
              <a:spcAft>
                <a:spcPts val="0"/>
              </a:spcAft>
              <a:buFont typeface="Wingdings" pitchFamily="2" charset="2"/>
              <a:buNone/>
              <a:defRPr/>
            </a:pPr>
            <a:r>
              <a:rPr lang="tr-TR"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ÖFKENİZİN AZ OLMASI, </a:t>
            </a:r>
          </a:p>
          <a:p>
            <a:pPr algn="ctr" fontAlgn="auto">
              <a:spcBef>
                <a:spcPts val="0"/>
              </a:spcBef>
              <a:spcAft>
                <a:spcPts val="0"/>
              </a:spcAft>
              <a:buFont typeface="Wingdings" pitchFamily="2" charset="2"/>
              <a:buNone/>
              <a:defRPr/>
            </a:pPr>
            <a:r>
              <a:rPr lang="tr-TR"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ÇOK OLDUĞUNDA İSE</a:t>
            </a:r>
          </a:p>
          <a:p>
            <a:pPr algn="ctr" fontAlgn="auto">
              <a:spcBef>
                <a:spcPts val="0"/>
              </a:spcBef>
              <a:spcAft>
                <a:spcPts val="0"/>
              </a:spcAft>
              <a:buFont typeface="Wingdings" pitchFamily="2" charset="2"/>
              <a:buNone/>
              <a:defRPr/>
            </a:pPr>
            <a:r>
              <a:rPr lang="tr-TR"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KONTROLLÜ OLMASI </a:t>
            </a:r>
          </a:p>
          <a:p>
            <a:pPr algn="ctr" fontAlgn="auto">
              <a:spcBef>
                <a:spcPts val="0"/>
              </a:spcBef>
              <a:spcAft>
                <a:spcPts val="0"/>
              </a:spcAft>
              <a:buFont typeface="Wingdings" pitchFamily="2" charset="2"/>
              <a:buNone/>
              <a:defRPr/>
            </a:pPr>
            <a:r>
              <a:rPr lang="tr-TR"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DİLEĞİ İLE…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rot="21420000">
            <a:off x="241542" y="673834"/>
            <a:ext cx="7743542" cy="2766528"/>
          </a:xfrm>
        </p:spPr>
        <p:txBody>
          <a:bodyPr anchor="ctr"/>
          <a:lstStyle/>
          <a:p>
            <a:pPr algn="ctr"/>
            <a:r>
              <a:rPr lang="tr-TR" dirty="0" smtClean="0"/>
              <a:t>REHBERLİK SERVİSİ</a:t>
            </a:r>
            <a:endParaRPr lang="tr-TR" dirty="0"/>
          </a:p>
        </p:txBody>
      </p:sp>
      <p:sp>
        <p:nvSpPr>
          <p:cNvPr id="3" name="Alt Başlık 2"/>
          <p:cNvSpPr>
            <a:spLocks noGrp="1"/>
          </p:cNvSpPr>
          <p:nvPr>
            <p:ph type="subTitle" idx="1"/>
          </p:nvPr>
        </p:nvSpPr>
        <p:spPr/>
        <p:txBody>
          <a:bodyPr/>
          <a:lstStyle/>
          <a:p>
            <a:r>
              <a:rPr lang="tr-TR" dirty="0" smtClean="0"/>
              <a:t>teşekkürler</a:t>
            </a:r>
            <a:r>
              <a:rPr lang="tr-TR" dirty="0"/>
              <a:t>…</a:t>
            </a:r>
          </a:p>
        </p:txBody>
      </p:sp>
    </p:spTree>
    <p:extLst>
      <p:ext uri="{BB962C8B-B14F-4D97-AF65-F5344CB8AC3E}">
        <p14:creationId xmlns:p14="http://schemas.microsoft.com/office/powerpoint/2010/main" val="343646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14928"/>
            <a:ext cx="7797662" cy="1151965"/>
          </a:xfrm>
        </p:spPr>
        <p:txBody>
          <a:bodyPr/>
          <a:lstStyle/>
          <a:p>
            <a:r>
              <a:rPr lang="tr-TR" dirty="0"/>
              <a:t>ÖFKE NEDİR?</a:t>
            </a:r>
          </a:p>
        </p:txBody>
      </p:sp>
      <p:sp>
        <p:nvSpPr>
          <p:cNvPr id="3" name="2 İçerik Yer Tutucusu"/>
          <p:cNvSpPr>
            <a:spLocks noGrp="1"/>
          </p:cNvSpPr>
          <p:nvPr>
            <p:ph sz="quarter" idx="13"/>
          </p:nvPr>
        </p:nvSpPr>
        <p:spPr>
          <a:xfrm>
            <a:off x="402027" y="1124744"/>
            <a:ext cx="8229600" cy="4525963"/>
          </a:xfrm>
        </p:spPr>
        <p:txBody>
          <a:bodyPr>
            <a:normAutofit/>
          </a:bodyPr>
          <a:lstStyle/>
          <a:p>
            <a:pPr marL="0" indent="0" algn="ctr">
              <a:buNone/>
            </a:pPr>
            <a:r>
              <a:rPr lang="tr-TR" sz="3200" b="1" u="sng" cap="none" dirty="0">
                <a:latin typeface="DejaVu Sans Condensed" panose="020B0606030804020204" pitchFamily="34" charset="0"/>
                <a:ea typeface="DejaVu Sans Condensed" panose="020B0606030804020204" pitchFamily="34" charset="0"/>
                <a:cs typeface="DejaVu Sans Condensed" panose="020B0606030804020204" pitchFamily="34" charset="0"/>
              </a:rPr>
              <a:t>Öfke: </a:t>
            </a:r>
          </a:p>
          <a:p>
            <a:pPr marL="0" indent="0" algn="ctr">
              <a:buNone/>
            </a:pPr>
            <a:r>
              <a:rPr lang="tr-TR" sz="3200" b="1" cap="none" dirty="0">
                <a:latin typeface="DejaVu Sans Condensed" panose="020B0606030804020204" pitchFamily="34" charset="0"/>
                <a:ea typeface="DejaVu Sans Condensed" panose="020B0606030804020204" pitchFamily="34" charset="0"/>
                <a:cs typeface="DejaVu Sans Condensed" panose="020B0606030804020204" pitchFamily="34" charset="0"/>
              </a:rPr>
              <a:t>Hoşnut Olunmayan Durumlara Karşı Verilen Temel Duygulardan Biridir.</a:t>
            </a:r>
          </a:p>
          <a:p>
            <a:endParaRPr lang="tr-TR" b="1" cap="none" dirty="0">
              <a:latin typeface="DejaVu Sans Condensed" panose="020B0606030804020204" pitchFamily="34" charset="0"/>
              <a:ea typeface="DejaVu Sans Condensed" panose="020B0606030804020204" pitchFamily="34" charset="0"/>
              <a:cs typeface="DejaVu Sans Condensed" panose="020B0606030804020204" pitchFamily="34" charset="0"/>
            </a:endParaRPr>
          </a:p>
          <a:p>
            <a:endParaRPr lang="tr-TR" dirty="0">
              <a:latin typeface="DejaVu Sans Condensed" panose="020B0606030804020204" pitchFamily="34" charset="0"/>
              <a:ea typeface="DejaVu Sans Condensed" panose="020B0606030804020204" pitchFamily="34" charset="0"/>
              <a:cs typeface="DejaVu Sans Condensed" panose="020B0606030804020204" pitchFamily="34" charset="0"/>
            </a:endParaRPr>
          </a:p>
        </p:txBody>
      </p:sp>
      <p:pic>
        <p:nvPicPr>
          <p:cNvPr id="4" name="3 Resim" descr="indir.jpg"/>
          <p:cNvPicPr>
            <a:picLocks noChangeAspect="1"/>
          </p:cNvPicPr>
          <p:nvPr/>
        </p:nvPicPr>
        <p:blipFill>
          <a:blip r:embed="rId2" cstate="print"/>
          <a:stretch>
            <a:fillRect/>
          </a:stretch>
        </p:blipFill>
        <p:spPr>
          <a:xfrm>
            <a:off x="3318202" y="4005064"/>
            <a:ext cx="2397249" cy="2303034"/>
          </a:xfrm>
          <a:prstGeom prst="rect">
            <a:avLst/>
          </a:prstGeom>
          <a:effectLst>
            <a:reflection blurRad="6350" stA="50000" endA="295" endPos="92000" dist="1016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Slayt Numarası Yer Tutucusu"/>
          <p:cNvSpPr>
            <a:spLocks noGrp="1"/>
          </p:cNvSpPr>
          <p:nvPr>
            <p:ph type="sldNum" sz="quarter" idx="12"/>
          </p:nvPr>
        </p:nvSpPr>
        <p:spPr/>
        <p:txBody>
          <a:bodyPr/>
          <a:lstStyle/>
          <a:p>
            <a:pPr>
              <a:defRPr/>
            </a:pPr>
            <a:fld id="{956C6CC3-CC11-4611-A1C8-96C9BACFF333}" type="slidenum">
              <a:rPr lang="tr-TR"/>
              <a:pPr>
                <a:defRPr/>
              </a:pPr>
              <a:t>6</a:t>
            </a:fld>
            <a:endParaRPr lang="tr-TR"/>
          </a:p>
        </p:txBody>
      </p:sp>
      <p:sp>
        <p:nvSpPr>
          <p:cNvPr id="11267" name="Rectangle 5"/>
          <p:cNvSpPr txBox="1">
            <a:spLocks noChangeArrowheads="1"/>
          </p:cNvSpPr>
          <p:nvPr/>
        </p:nvSpPr>
        <p:spPr bwMode="auto">
          <a:xfrm>
            <a:off x="3073400" y="6342063"/>
            <a:ext cx="3198813" cy="555625"/>
          </a:xfrm>
          <a:prstGeom prst="rect">
            <a:avLst/>
          </a:prstGeom>
          <a:noFill/>
          <a:ln w="9525">
            <a:noFill/>
            <a:miter lim="800000"/>
            <a:headEnd/>
            <a:tailEnd/>
          </a:ln>
        </p:spPr>
        <p:txBody>
          <a:bodyPr/>
          <a:lstStyle/>
          <a:p>
            <a:pPr algn="ctr"/>
            <a:r>
              <a:rPr lang="tr-TR" sz="1400"/>
              <a:t>ÖMER MURAT PAMUK </a:t>
            </a:r>
          </a:p>
        </p:txBody>
      </p:sp>
      <p:sp>
        <p:nvSpPr>
          <p:cNvPr id="11268" name="Rectangle 6"/>
          <p:cNvSpPr txBox="1">
            <a:spLocks noChangeArrowheads="1"/>
          </p:cNvSpPr>
          <p:nvPr/>
        </p:nvSpPr>
        <p:spPr bwMode="auto">
          <a:xfrm>
            <a:off x="6556375" y="6342063"/>
            <a:ext cx="2355850" cy="555625"/>
          </a:xfrm>
          <a:prstGeom prst="rect">
            <a:avLst/>
          </a:prstGeom>
          <a:noFill/>
          <a:ln w="9525">
            <a:noFill/>
            <a:miter lim="800000"/>
            <a:headEnd/>
            <a:tailEnd/>
          </a:ln>
        </p:spPr>
        <p:txBody>
          <a:bodyPr/>
          <a:lstStyle/>
          <a:p>
            <a:pPr algn="r"/>
            <a:fld id="{6C13BBB2-5B9D-479F-A005-BF54D42A100B}" type="slidenum">
              <a:rPr lang="tr-TR" sz="1400"/>
              <a:pPr algn="r"/>
              <a:t>6</a:t>
            </a:fld>
            <a:endParaRPr lang="tr-TR" sz="1400"/>
          </a:p>
        </p:txBody>
      </p:sp>
      <p:pic>
        <p:nvPicPr>
          <p:cNvPr id="11269" name="Picture 3"/>
          <p:cNvPicPr>
            <a:picLocks noChangeAspect="1" noChangeArrowheads="1"/>
          </p:cNvPicPr>
          <p:nvPr/>
        </p:nvPicPr>
        <p:blipFill>
          <a:blip r:embed="rId2"/>
          <a:srcRect/>
          <a:stretch>
            <a:fillRect/>
          </a:stretch>
        </p:blipFill>
        <p:spPr bwMode="auto">
          <a:xfrm>
            <a:off x="0" y="0"/>
            <a:ext cx="9144000" cy="5148263"/>
          </a:xfrm>
          <a:prstGeom prst="rect">
            <a:avLst/>
          </a:prstGeom>
          <a:noFill/>
          <a:ln w="9525">
            <a:noFill/>
            <a:miter lim="800000"/>
            <a:headEnd/>
            <a:tailEnd/>
          </a:ln>
        </p:spPr>
      </p:pic>
      <p:sp>
        <p:nvSpPr>
          <p:cNvPr id="8" name="Rectangle 3"/>
          <p:cNvSpPr txBox="1">
            <a:spLocks noChangeArrowheads="1"/>
          </p:cNvSpPr>
          <p:nvPr/>
        </p:nvSpPr>
        <p:spPr bwMode="auto">
          <a:xfrm>
            <a:off x="3175" y="4886325"/>
            <a:ext cx="9091613" cy="1971675"/>
          </a:xfrm>
          <a:prstGeom prst="rect">
            <a:avLst/>
          </a:prstGeom>
          <a:solidFill>
            <a:schemeClr val="accent2"/>
          </a:solidFill>
          <a:ln w="9525">
            <a:noFill/>
            <a:miter lim="800000"/>
            <a:headEnd/>
            <a:tailEnd/>
          </a:ln>
        </p:spPr>
        <p:txBody>
          <a:bodyPr/>
          <a:lstStyle/>
          <a:p>
            <a:pPr marL="342900" indent="-342900" eaLnBrk="0" fontAlgn="auto" hangingPunct="0">
              <a:spcBef>
                <a:spcPct val="20000"/>
              </a:spcBef>
              <a:spcAft>
                <a:spcPts val="0"/>
              </a:spcAft>
              <a:buFont typeface="Wingdings" pitchFamily="2" charset="2"/>
              <a:buNone/>
              <a:defRPr/>
            </a:pPr>
            <a:r>
              <a:rPr lang="tr-TR" sz="2800" kern="0" dirty="0">
                <a:solidFill>
                  <a:schemeClr val="bg1"/>
                </a:solidFill>
                <a:latin typeface="+mj-lt"/>
                <a:cs typeface="+mn-cs"/>
              </a:rPr>
              <a:t>	Buz dağının suyun üstünde kalan kısmı öfkedir.Öfkenin ortaya çıkmasına neden olan pek çok duygu suyun altında gizlidir. </a:t>
            </a:r>
          </a:p>
          <a:p>
            <a:pPr marL="342900" indent="-342900" eaLnBrk="0" fontAlgn="auto" hangingPunct="0">
              <a:spcBef>
                <a:spcPct val="20000"/>
              </a:spcBef>
              <a:spcAft>
                <a:spcPts val="0"/>
              </a:spcAft>
              <a:buFont typeface="Wingdings" pitchFamily="2" charset="2"/>
              <a:buNone/>
              <a:defRPr/>
            </a:pPr>
            <a:r>
              <a:rPr lang="tr-TR" sz="2800" kern="0" dirty="0">
                <a:solidFill>
                  <a:schemeClr val="bg1"/>
                </a:solidFill>
                <a:latin typeface="+mj-lt"/>
                <a:cs typeface="+mn-cs"/>
              </a:rPr>
              <a:t>	</a:t>
            </a:r>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7797662" cy="1151965"/>
          </a:xfrm>
        </p:spPr>
        <p:txBody>
          <a:bodyPr/>
          <a:lstStyle/>
          <a:p>
            <a:r>
              <a:rPr lang="tr-TR" dirty="0"/>
              <a:t>NELERE ÖFKELENİRİZ?</a:t>
            </a:r>
          </a:p>
        </p:txBody>
      </p:sp>
      <p:pic>
        <p:nvPicPr>
          <p:cNvPr id="4" name="3 İçerik Yer Tutucusu" descr="images (1).jpg"/>
          <p:cNvPicPr>
            <a:picLocks noGrp="1" noChangeAspect="1"/>
          </p:cNvPicPr>
          <p:nvPr>
            <p:ph sz="quarter" idx="13"/>
          </p:nvPr>
        </p:nvPicPr>
        <p:blipFill>
          <a:blip r:embed="rId2" cstate="print"/>
          <a:stretch>
            <a:fillRect/>
          </a:stretch>
        </p:blipFill>
        <p:spPr>
          <a:xfrm>
            <a:off x="1536477" y="1414908"/>
            <a:ext cx="5411787" cy="4102323"/>
          </a:xfrm>
          <a:prstGeom prst="roundRect">
            <a:avLst>
              <a:gd name="adj" fmla="val 16667"/>
            </a:avLst>
          </a:prstGeom>
          <a:ln>
            <a:noFill/>
          </a:ln>
          <a:effectLst>
            <a:outerShdw blurRad="76200" dist="38100" dir="7800000" algn="tl" rotWithShape="0">
              <a:srgbClr val="000000">
                <a:alpha val="40000"/>
              </a:srgbClr>
            </a:outerShdw>
            <a:reflection blurRad="6350" stA="50000" endA="300" endPos="55500" dist="101600" dir="5400000" sy="-100000" algn="bl" rotWithShape="0"/>
          </a:effectLst>
          <a:scene3d>
            <a:camera prst="orthographicFront"/>
            <a:lightRig rig="contrasting" dir="t">
              <a:rot lat="0" lon="0" rev="4200000"/>
            </a:lightRig>
          </a:scene3d>
          <a:sp3d prstMaterial="plastic">
            <a:bevelT w="381000" h="114300" prst="cross"/>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548680"/>
            <a:ext cx="7814092" cy="1295981"/>
          </a:xfrm>
        </p:spPr>
        <p:txBody>
          <a:bodyPr/>
          <a:lstStyle/>
          <a:p>
            <a:r>
              <a:rPr lang="tr-TR" sz="4800" dirty="0"/>
              <a:t>NELERE ÖFKELENİRİZ?</a:t>
            </a:r>
          </a:p>
        </p:txBody>
      </p:sp>
      <p:sp>
        <p:nvSpPr>
          <p:cNvPr id="3" name="2 İçerik Yer Tutucusu"/>
          <p:cNvSpPr>
            <a:spLocks noGrp="1"/>
          </p:cNvSpPr>
          <p:nvPr>
            <p:ph sz="quarter" idx="13"/>
          </p:nvPr>
        </p:nvSpPr>
        <p:spPr>
          <a:xfrm>
            <a:off x="413598" y="2132856"/>
            <a:ext cx="7796030" cy="3536819"/>
          </a:xfrm>
        </p:spPr>
        <p:txBody>
          <a:bodyPr>
            <a:noAutofit/>
          </a:bodyPr>
          <a:lstStyle/>
          <a:p>
            <a:pPr marL="274320" indent="-274320">
              <a:buClr>
                <a:schemeClr val="accent3"/>
              </a:buClr>
              <a:buFont typeface="Wingdings 2"/>
              <a:buChar char=""/>
              <a:defRPr/>
            </a:pPr>
            <a:r>
              <a:rPr lang="tr-TR" sz="2200" b="1" dirty="0">
                <a:solidFill>
                  <a:schemeClr val="accent1"/>
                </a:solidFill>
                <a:latin typeface="DejaVu Sans Condensed" panose="020B0606030804020204" pitchFamily="34" charset="0"/>
                <a:ea typeface="DejaVu Sans Condensed" panose="020B0606030804020204" pitchFamily="34" charset="0"/>
                <a:cs typeface="DejaVu Sans Condensed" panose="020B0606030804020204" pitchFamily="34" charset="0"/>
              </a:rPr>
              <a:t>İsteklerimiz </a:t>
            </a:r>
            <a:r>
              <a:rPr lang="tr-TR" sz="2200" b="1" dirty="0">
                <a:latin typeface="DejaVu Sans Condensed" panose="020B0606030804020204" pitchFamily="34" charset="0"/>
                <a:ea typeface="DejaVu Sans Condensed" panose="020B0606030804020204" pitchFamily="34" charset="0"/>
                <a:cs typeface="DejaVu Sans Condensed" panose="020B0606030804020204" pitchFamily="34" charset="0"/>
              </a:rPr>
              <a:t>olmadığında</a:t>
            </a:r>
          </a:p>
          <a:p>
            <a:pPr marL="274320" indent="-274320">
              <a:buClr>
                <a:schemeClr val="accent3"/>
              </a:buClr>
              <a:buFont typeface="Wingdings 2"/>
              <a:buChar char=""/>
              <a:defRPr/>
            </a:pPr>
            <a:r>
              <a:rPr lang="tr-TR" sz="2200" b="1" dirty="0">
                <a:latin typeface="DejaVu Sans Condensed" panose="020B0606030804020204" pitchFamily="34" charset="0"/>
                <a:ea typeface="DejaVu Sans Condensed" panose="020B0606030804020204" pitchFamily="34" charset="0"/>
                <a:cs typeface="DejaVu Sans Condensed" panose="020B0606030804020204" pitchFamily="34" charset="0"/>
              </a:rPr>
              <a:t>Beklemediğimiz bir </a:t>
            </a:r>
            <a:r>
              <a:rPr lang="tr-TR" sz="2200" b="1" dirty="0">
                <a:solidFill>
                  <a:schemeClr val="accent1"/>
                </a:solidFill>
                <a:latin typeface="DejaVu Sans Condensed" panose="020B0606030804020204" pitchFamily="34" charset="0"/>
                <a:ea typeface="DejaVu Sans Condensed" panose="020B0606030804020204" pitchFamily="34" charset="0"/>
                <a:cs typeface="DejaVu Sans Condensed" panose="020B0606030804020204" pitchFamily="34" charset="0"/>
              </a:rPr>
              <a:t>sonuçla</a:t>
            </a:r>
            <a:r>
              <a:rPr lang="tr-TR" sz="2200" b="1" dirty="0">
                <a:latin typeface="DejaVu Sans Condensed" panose="020B0606030804020204" pitchFamily="34" charset="0"/>
                <a:ea typeface="DejaVu Sans Condensed" panose="020B0606030804020204" pitchFamily="34" charset="0"/>
                <a:cs typeface="DejaVu Sans Condensed" panose="020B0606030804020204" pitchFamily="34" charset="0"/>
              </a:rPr>
              <a:t> karşılaştığımızda</a:t>
            </a:r>
          </a:p>
          <a:p>
            <a:pPr marL="274320" indent="-274320">
              <a:buClr>
                <a:schemeClr val="accent3"/>
              </a:buClr>
              <a:buFont typeface="Wingdings 2"/>
              <a:buChar char=""/>
              <a:defRPr/>
            </a:pPr>
            <a:r>
              <a:rPr lang="tr-TR" sz="2200" b="1" dirty="0">
                <a:solidFill>
                  <a:schemeClr val="accent1"/>
                </a:solidFill>
                <a:latin typeface="DejaVu Sans Condensed" panose="020B0606030804020204" pitchFamily="34" charset="0"/>
                <a:ea typeface="DejaVu Sans Condensed" panose="020B0606030804020204" pitchFamily="34" charset="0"/>
                <a:cs typeface="DejaVu Sans Condensed" panose="020B0606030804020204" pitchFamily="34" charset="0"/>
              </a:rPr>
              <a:t>Anlaşılmadığımızı</a:t>
            </a:r>
            <a:r>
              <a:rPr lang="tr-TR" sz="2200" b="1" dirty="0">
                <a:latin typeface="DejaVu Sans Condensed" panose="020B0606030804020204" pitchFamily="34" charset="0"/>
                <a:ea typeface="DejaVu Sans Condensed" panose="020B0606030804020204" pitchFamily="34" charset="0"/>
                <a:cs typeface="DejaVu Sans Condensed" panose="020B0606030804020204" pitchFamily="34" charset="0"/>
              </a:rPr>
              <a:t> hissettiğimizde</a:t>
            </a:r>
          </a:p>
          <a:p>
            <a:pPr marL="274320" indent="-274320">
              <a:buClr>
                <a:schemeClr val="accent3"/>
              </a:buClr>
              <a:buFont typeface="Wingdings 2"/>
              <a:buChar char=""/>
              <a:defRPr/>
            </a:pPr>
            <a:r>
              <a:rPr lang="tr-TR" sz="2200" b="1" dirty="0">
                <a:solidFill>
                  <a:schemeClr val="accent1"/>
                </a:solidFill>
                <a:latin typeface="DejaVu Sans Condensed" panose="020B0606030804020204" pitchFamily="34" charset="0"/>
                <a:ea typeface="DejaVu Sans Condensed" panose="020B0606030804020204" pitchFamily="34" charset="0"/>
                <a:cs typeface="DejaVu Sans Condensed" panose="020B0606030804020204" pitchFamily="34" charset="0"/>
              </a:rPr>
              <a:t>Tehdit </a:t>
            </a:r>
            <a:r>
              <a:rPr lang="tr-TR" sz="2200" b="1" dirty="0">
                <a:latin typeface="DejaVu Sans Condensed" panose="020B0606030804020204" pitchFamily="34" charset="0"/>
                <a:ea typeface="DejaVu Sans Condensed" panose="020B0606030804020204" pitchFamily="34" charset="0"/>
                <a:cs typeface="DejaVu Sans Condensed" panose="020B0606030804020204" pitchFamily="34" charset="0"/>
              </a:rPr>
              <a:t>aldığımızda</a:t>
            </a:r>
          </a:p>
          <a:p>
            <a:pPr marL="274320" indent="-274320">
              <a:buClr>
                <a:schemeClr val="accent3"/>
              </a:buClr>
              <a:buFont typeface="Wingdings 2"/>
              <a:buChar char=""/>
              <a:defRPr/>
            </a:pPr>
            <a:r>
              <a:rPr lang="tr-TR" sz="2200" b="1" dirty="0">
                <a:latin typeface="DejaVu Sans Condensed" panose="020B0606030804020204" pitchFamily="34" charset="0"/>
                <a:ea typeface="DejaVu Sans Condensed" panose="020B0606030804020204" pitchFamily="34" charset="0"/>
                <a:cs typeface="DejaVu Sans Condensed" panose="020B0606030804020204" pitchFamily="34" charset="0"/>
              </a:rPr>
              <a:t>Kendimizi </a:t>
            </a:r>
            <a:r>
              <a:rPr lang="tr-TR" sz="2200" b="1" dirty="0">
                <a:solidFill>
                  <a:schemeClr val="accent1"/>
                </a:solidFill>
                <a:latin typeface="DejaVu Sans Condensed" panose="020B0606030804020204" pitchFamily="34" charset="0"/>
                <a:ea typeface="DejaVu Sans Condensed" panose="020B0606030804020204" pitchFamily="34" charset="0"/>
                <a:cs typeface="DejaVu Sans Condensed" panose="020B0606030804020204" pitchFamily="34" charset="0"/>
              </a:rPr>
              <a:t>çıkmazda</a:t>
            </a:r>
            <a:r>
              <a:rPr lang="tr-TR" sz="2200" b="1" dirty="0">
                <a:latin typeface="DejaVu Sans Condensed" panose="020B0606030804020204" pitchFamily="34" charset="0"/>
                <a:ea typeface="DejaVu Sans Condensed" panose="020B0606030804020204" pitchFamily="34" charset="0"/>
                <a:cs typeface="DejaVu Sans Condensed" panose="020B0606030804020204" pitchFamily="34" charset="0"/>
              </a:rPr>
              <a:t> hissettiğimizde</a:t>
            </a:r>
          </a:p>
          <a:p>
            <a:pPr marL="274320" indent="-274320">
              <a:buClr>
                <a:schemeClr val="accent3"/>
              </a:buClr>
              <a:buFont typeface="Wingdings 2"/>
              <a:buChar char=""/>
              <a:defRPr/>
            </a:pPr>
            <a:r>
              <a:rPr lang="tr-TR" sz="2200" b="1" dirty="0">
                <a:solidFill>
                  <a:schemeClr val="accent1"/>
                </a:solidFill>
                <a:latin typeface="DejaVu Sans Condensed" panose="020B0606030804020204" pitchFamily="34" charset="0"/>
                <a:ea typeface="DejaVu Sans Condensed" panose="020B0606030804020204" pitchFamily="34" charset="0"/>
                <a:cs typeface="DejaVu Sans Condensed" panose="020B0606030804020204" pitchFamily="34" charset="0"/>
              </a:rPr>
              <a:t>Kişiliğimize</a:t>
            </a:r>
            <a:r>
              <a:rPr lang="tr-TR" sz="2200" b="1" dirty="0">
                <a:latin typeface="DejaVu Sans Condensed" panose="020B0606030804020204" pitchFamily="34" charset="0"/>
                <a:ea typeface="DejaVu Sans Condensed" panose="020B0606030804020204" pitchFamily="34" charset="0"/>
                <a:cs typeface="DejaVu Sans Condensed" panose="020B0606030804020204" pitchFamily="34" charset="0"/>
              </a:rPr>
              <a:t> saldırıldığında</a:t>
            </a:r>
          </a:p>
          <a:p>
            <a:pPr marL="274320" indent="-274320">
              <a:buClr>
                <a:schemeClr val="accent3"/>
              </a:buClr>
              <a:buFont typeface="Wingdings 2"/>
              <a:buChar char=""/>
              <a:defRPr/>
            </a:pPr>
            <a:r>
              <a:rPr lang="tr-TR" sz="2200" b="1" dirty="0">
                <a:solidFill>
                  <a:schemeClr val="accent1"/>
                </a:solidFill>
                <a:latin typeface="DejaVu Sans Condensed" panose="020B0606030804020204" pitchFamily="34" charset="0"/>
                <a:ea typeface="DejaVu Sans Condensed" panose="020B0606030804020204" pitchFamily="34" charset="0"/>
                <a:cs typeface="DejaVu Sans Condensed" panose="020B0606030804020204" pitchFamily="34" charset="0"/>
              </a:rPr>
              <a:t>Önem verdiğimiz şeylere </a:t>
            </a:r>
            <a:r>
              <a:rPr lang="tr-TR" sz="2200" b="1" dirty="0">
                <a:latin typeface="DejaVu Sans Condensed" panose="020B0606030804020204" pitchFamily="34" charset="0"/>
                <a:ea typeface="DejaVu Sans Condensed" panose="020B0606030804020204" pitchFamily="34" charset="0"/>
                <a:cs typeface="DejaVu Sans Condensed" panose="020B0606030804020204" pitchFamily="34" charset="0"/>
              </a:rPr>
              <a:t>saldırıldığında</a:t>
            </a:r>
          </a:p>
          <a:p>
            <a:endParaRPr lang="tr-TR" sz="2200" dirty="0"/>
          </a:p>
        </p:txBody>
      </p:sp>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724128" y="332656"/>
            <a:ext cx="2619375" cy="2662237"/>
          </a:xfrm>
          <a:prstGeom prst="ellipse">
            <a:avLst/>
          </a:prstGeom>
          <a:ln w="63500" cap="rnd">
            <a:noFill/>
          </a:ln>
          <a:effectLst>
            <a:outerShdw blurRad="381000" dist="292100" dir="5400000" sx="-80000" sy="-18000" rotWithShape="0">
              <a:srgbClr val="000000">
                <a:alpha val="22000"/>
              </a:srgbClr>
            </a:outerShdw>
            <a:reflection blurRad="6350" stA="50000" endA="275" endPos="40000" dist="101600" dir="5400000" sy="-100000" algn="bl" rotWithShape="0"/>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14351" y="332656"/>
            <a:ext cx="7797662" cy="1151965"/>
          </a:xfrm>
        </p:spPr>
        <p:txBody>
          <a:bodyPr/>
          <a:lstStyle/>
          <a:p>
            <a:r>
              <a:rPr lang="tr-TR" dirty="0"/>
              <a:t>ÖFKE KÖTÜ BİR ŞEY Mİ?</a:t>
            </a:r>
          </a:p>
        </p:txBody>
      </p:sp>
      <p:sp>
        <p:nvSpPr>
          <p:cNvPr id="3" name="2 İçerik Yer Tutucusu"/>
          <p:cNvSpPr>
            <a:spLocks noGrp="1"/>
          </p:cNvSpPr>
          <p:nvPr>
            <p:ph sz="quarter" idx="13"/>
          </p:nvPr>
        </p:nvSpPr>
        <p:spPr>
          <a:xfrm>
            <a:off x="514351" y="1268760"/>
            <a:ext cx="7796030" cy="4105825"/>
          </a:xfrm>
        </p:spPr>
        <p:style>
          <a:lnRef idx="2">
            <a:schemeClr val="accent1"/>
          </a:lnRef>
          <a:fillRef idx="1">
            <a:schemeClr val="lt1"/>
          </a:fillRef>
          <a:effectRef idx="0">
            <a:schemeClr val="accent1"/>
          </a:effectRef>
          <a:fontRef idx="minor">
            <a:schemeClr val="dk1"/>
          </a:fontRef>
        </p:style>
        <p:txBody>
          <a:bodyPr>
            <a:normAutofit/>
          </a:bodyPr>
          <a:lstStyle/>
          <a:p>
            <a:r>
              <a:rPr lang="tr-TR" b="1" dirty="0">
                <a:latin typeface="DejaVu Sans Condensed" panose="020B0606030804020204" pitchFamily="34" charset="0"/>
                <a:ea typeface="DejaVu Sans Condensed" panose="020B0606030804020204" pitchFamily="34" charset="0"/>
                <a:cs typeface="DejaVu Sans Condensed" panose="020B0606030804020204" pitchFamily="34" charset="0"/>
              </a:rPr>
              <a:t>Çoğu insan kızgınlık ve öfke duymanın </a:t>
            </a:r>
            <a:r>
              <a:rPr lang="tr-TR" b="1" dirty="0">
                <a:solidFill>
                  <a:schemeClr val="accent1"/>
                </a:solidFill>
                <a:latin typeface="DejaVu Sans Condensed" panose="020B0606030804020204" pitchFamily="34" charset="0"/>
                <a:ea typeface="DejaVu Sans Condensed" panose="020B0606030804020204" pitchFamily="34" charset="0"/>
                <a:cs typeface="DejaVu Sans Condensed" panose="020B0606030804020204" pitchFamily="34" charset="0"/>
              </a:rPr>
              <a:t>istenmeyen ve olumsuz </a:t>
            </a:r>
            <a:r>
              <a:rPr lang="tr-TR" b="1" dirty="0">
                <a:latin typeface="DejaVu Sans Condensed" panose="020B0606030804020204" pitchFamily="34" charset="0"/>
                <a:ea typeface="DejaVu Sans Condensed" panose="020B0606030804020204" pitchFamily="34" charset="0"/>
                <a:cs typeface="DejaVu Sans Condensed" panose="020B0606030804020204" pitchFamily="34" charset="0"/>
              </a:rPr>
              <a:t>duygular olduğunu düşünse de, gerçekte bu duygular </a:t>
            </a:r>
            <a:r>
              <a:rPr lang="tr-TR" b="1" dirty="0">
                <a:solidFill>
                  <a:srgbClr val="00B050"/>
                </a:solidFill>
                <a:latin typeface="DejaVu Sans Condensed" panose="020B0606030804020204" pitchFamily="34" charset="0"/>
                <a:ea typeface="DejaVu Sans Condensed" panose="020B0606030804020204" pitchFamily="34" charset="0"/>
                <a:cs typeface="DejaVu Sans Condensed" panose="020B0606030804020204" pitchFamily="34" charset="0"/>
              </a:rPr>
              <a:t>doğaldır</a:t>
            </a:r>
            <a:r>
              <a:rPr lang="tr-TR" b="1" dirty="0">
                <a:latin typeface="DejaVu Sans Condensed" panose="020B0606030804020204" pitchFamily="34" charset="0"/>
                <a:ea typeface="DejaVu Sans Condensed" panose="020B0606030804020204" pitchFamily="34" charset="0"/>
                <a:cs typeface="DejaVu Sans Condensed" panose="020B0606030804020204" pitchFamily="34" charset="0"/>
              </a:rPr>
              <a:t>. Herkes tarafından yaşanabilir. ÖFKE NE OLUMLUDUR NE DE OLUMSUZDUR. </a:t>
            </a:r>
            <a:r>
              <a:rPr lang="tr-TR" b="1" dirty="0">
                <a:solidFill>
                  <a:srgbClr val="00B050"/>
                </a:solidFill>
                <a:latin typeface="DejaVu Sans Condensed" panose="020B0606030804020204" pitchFamily="34" charset="0"/>
                <a:ea typeface="DejaVu Sans Condensed" panose="020B0606030804020204" pitchFamily="34" charset="0"/>
                <a:cs typeface="DejaVu Sans Condensed" panose="020B0606030804020204" pitchFamily="34" charset="0"/>
              </a:rPr>
              <a:t>SADECE BİR DUYGUDUR.</a:t>
            </a:r>
          </a:p>
          <a:p>
            <a:endParaRPr lang="tr-TR" b="1" dirty="0">
              <a:solidFill>
                <a:srgbClr val="00B050"/>
              </a:solidFill>
              <a:latin typeface="DejaVu Sans Condensed" panose="020B0606030804020204" pitchFamily="34" charset="0"/>
              <a:ea typeface="DejaVu Sans Condensed" panose="020B0606030804020204" pitchFamily="34" charset="0"/>
              <a:cs typeface="DejaVu Sans Condensed" panose="020B0606030804020204" pitchFamily="34" charset="0"/>
            </a:endParaRPr>
          </a:p>
          <a:p>
            <a:r>
              <a:rPr lang="tr-TR" b="1" dirty="0">
                <a:solidFill>
                  <a:schemeClr val="accent4">
                    <a:lumMod val="50000"/>
                  </a:schemeClr>
                </a:solidFill>
                <a:latin typeface="DejaVu Sans Condensed" panose="020B0606030804020204" pitchFamily="34" charset="0"/>
                <a:ea typeface="DejaVu Sans Condensed" panose="020B0606030804020204" pitchFamily="34" charset="0"/>
                <a:cs typeface="DejaVu Sans Condensed" panose="020B0606030804020204" pitchFamily="34" charset="0"/>
              </a:rPr>
              <a:t>Öfke anında gösterilen tepkiler OLUMLU yada OLUMSUZ; YAPICI yada YIKICIDIR. </a:t>
            </a:r>
          </a:p>
          <a:p>
            <a:endParaRPr lang="tr-T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608</TotalTime>
  <Words>870</Words>
  <Application>Microsoft Office PowerPoint</Application>
  <PresentationFormat>Ekran Gösterisi (4:3)</PresentationFormat>
  <Paragraphs>180</Paragraphs>
  <Slides>43</Slides>
  <Notes>2</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Ana Olay</vt:lpstr>
      <vt:lpstr>ÖFKE KONTROLÜ </vt:lpstr>
      <vt:lpstr>PowerPoint Sunusu</vt:lpstr>
      <vt:lpstr>PowerPoint Sunusu</vt:lpstr>
      <vt:lpstr>PowerPoint Sunusu</vt:lpstr>
      <vt:lpstr>ÖFKE NEDİR?</vt:lpstr>
      <vt:lpstr>PowerPoint Sunusu</vt:lpstr>
      <vt:lpstr>NELERE ÖFKELENİRİZ?</vt:lpstr>
      <vt:lpstr>NELERE ÖFKELENİRİZ?</vt:lpstr>
      <vt:lpstr>ÖFKE KÖTÜ BİR ŞEY Mİ?</vt:lpstr>
      <vt:lpstr>ÖFKE DURUMUNDA ORTAYA ÇIKAN TEPKİLER:  </vt:lpstr>
      <vt:lpstr>Öfke ile Birlikte….</vt:lpstr>
      <vt:lpstr>PowerPoint Sunusu</vt:lpstr>
      <vt:lpstr>ÖFKELENDİĞİMİZDE;</vt:lpstr>
      <vt:lpstr>ÖFKEMİ NASIL KONTROL EDERİM?</vt:lpstr>
      <vt:lpstr>ÖFKEMİ NASIL KONTROL EDERİM?</vt:lpstr>
      <vt:lpstr>PowerPoint Sunusu</vt:lpstr>
      <vt:lpstr>ÖFKELİ İSENİZ</vt:lpstr>
      <vt:lpstr>PowerPoint Sunusu</vt:lpstr>
      <vt:lpstr>PowerPoint Sunusu</vt:lpstr>
      <vt:lpstr>PowerPoint Sunusu</vt:lpstr>
      <vt:lpstr>PowerPoint Sunusu</vt:lpstr>
      <vt:lpstr>PowerPoint Sunusu</vt:lpstr>
      <vt:lpstr>ANCAK  KENDİNİZE VEYA BİR BAŞKASINA ŞİDDET GÖSTERMEYİN!</vt:lpstr>
      <vt:lpstr> Öfke Kontrolü ve Kaplumbağa Tekniği </vt:lpstr>
      <vt:lpstr>Öfke Kontrolü ve Kaplumbağa Tekniği</vt:lpstr>
      <vt:lpstr>Öfke Kontrolü ve Kaplumbağa Tekniği</vt:lpstr>
      <vt:lpstr>Öfke Kontrolü ve Kaplumbağa Tekniği</vt:lpstr>
      <vt:lpstr>Öfke Kontrolü ve Kaplumbağa Tekniği</vt:lpstr>
      <vt:lpstr>Öfke Kontrolü </vt:lpstr>
      <vt:lpstr>Öfke Kontrolü</vt:lpstr>
      <vt:lpstr>Öfke</vt:lpstr>
      <vt:lpstr>Öfke Kontrolü</vt:lpstr>
      <vt:lpstr>Öfke Kontrolü</vt:lpstr>
      <vt:lpstr>Öfke Kontrolü</vt:lpstr>
      <vt:lpstr>Öfke Kontrolü</vt:lpstr>
      <vt:lpstr>Öfke Kontrolü</vt:lpstr>
      <vt:lpstr>ÖFKEYLE OLUMLU BAŞETME YOLLARI</vt:lpstr>
      <vt:lpstr>ÖFKEYLE OLUMLU BAŞETME YOLLARI</vt:lpstr>
      <vt:lpstr>ÖFKELENMEYİN!... AFFEDİN!...</vt:lpstr>
      <vt:lpstr>AFFEDİN</vt:lpstr>
      <vt:lpstr>Öfke Kontrolü</vt:lpstr>
      <vt:lpstr>PowerPoint Sunusu</vt:lpstr>
      <vt:lpstr>REHBERLİK SERVİSİ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ÖFKE KONTROLÜ ZORBALIK</dc:title>
  <dc:creator>BILGISAYAR</dc:creator>
  <cp:lastModifiedBy>pc</cp:lastModifiedBy>
  <cp:revision>71</cp:revision>
  <dcterms:created xsi:type="dcterms:W3CDTF">2016-03-15T09:57:46Z</dcterms:created>
  <dcterms:modified xsi:type="dcterms:W3CDTF">2018-03-13T11:16:16Z</dcterms:modified>
</cp:coreProperties>
</file>